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58" r:id="rId8"/>
    <p:sldId id="259" r:id="rId9"/>
    <p:sldId id="260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1T05:02:17.7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18777 3001,'0'25,"0"-25,0 0,0 0,0 0,0 0,0 0,0-25,0 25,25 0,-25-24,50-1,74-124,-74 99,24-49,-24 0,-1 49,1 25,-1 1,-24-26,25 25,-1 0,26-24,-1-26,-24 26,49-26,-49 26,24-1,-24-24,-1 24,26 1,-1-51,-24 76,-1-51,26 50,-26-24,-24 24,50-50,-51 51,51-51,-1 75,-49-49,25 49,-50-25,49 25,-24-50,0 50,24-49,-24 24,0 0,0 25,-25-50,0 50,0 0,0 25,0-25,0 0,0 25,0-25,0 0,25 25,-25-25,0 0,0 0,0 0,-25-25,-99-25,49 26,51 24,-1 0,0 0,25 24,0-24,25 25,74 74,-74-74,24 0,1 0,-50-25,25 0,-25 0,0-25,25-25,-25 50,0-24,0 24,0 0,-25 0,-74 0,24 0,26 0,49 0,0 24,0-24,24 25,26 0,-50-25,74 0,-49 0,0 0,0 0,-25 0,0-25,-25-74,0 74,0 0,-24 25,-26 0,51 0,-1 0,0 0,25 0,0 25,25-25,74 75,-49-51,-1 1,1 25,-50-50,0 0</inkml:trace>
  <inkml:trace contextRef="#ctx0" brushRef="#br0" timeOffset="2547.1457">18827 3249,'0'0,"0"0,75 0,-26 0,1 0,74-24,-50 24,1-25,73 25,-48 0,-26 0,0 0,26 0,-26-25,50 0,0 25,-49 0,-26 0,26 0,24 0,-25 0,1 0,24-25,50 25,-75 0,1 0,-1 0,0 0,1 0,24-49,-49 49,-26 0,1-25,25 25,-50 0,25 0,24 25,-24-25,0 0,24 0,-49 0,25-25,-25 25,0 0,-25 0,25 0,-24 0,-1 0,25 0,-25 25,25-25,0 25,-25-25,25 24,0 1,0-25,0 0,0 25,0-25,25 25,-25-25,25 0,0 0,-25 0,0-50,0 1,0-51,0 1,0 50,0 49,-25 0,0 0,25 0,0 0,-25 49,0 1,25-50,0 25,0-1,25 26,25-25,-25-25,-1 25,1-25,-25 0,0-50,-49 25,49-24,-50 49</inkml:trace>
  <inkml:trace contextRef="#ctx0" brushRef="#br0" timeOffset="3600.206">22077 3001,'0'0,"0"50,-25 24,0 26,25-26,-50 75,50-124,-25 24,1-24,24-25,0 0,0-25,0-49,24 24,1-24,0-25,-25 49,25-24,0 74,-25-25,0 25,0 0,25 0,-1 0,26-50,-25 50,-25 0,0 0,25 25,24 74,1 0,-25 25,-1-49,1-26,-25 1,25-50,-25 0,0 0,0 0,0 0,-74-124,49 124,-25-74</inkml:trace>
  <inkml:trace contextRef="#ctx0" brushRef="#br0" timeOffset="4234.2422">22052 3299,'49'0,"-24"0,-25 0,50 0,-50 0,49 0,-49 0,0 0,25 0,25 0,-50 0,25 0,-25 0,0 0,-50 0</inkml:trace>
  <inkml:trace contextRef="#ctx0" brushRef="#br0" timeOffset="7287.4169">21308 2778,'0'0,"0"0,0 0,0-25,0 25,0 0,0-24,0-1,0 25,-50-124,50 99,0-25,-25 50,25-25,0 1,-25-1,25-25,-24 25,24-24,-25-50,0 99,0-75,25 26,0-1,-49-24,49 49,-25 25,25-25,-25 0,25 25,0-25,0 1,-25-1,0 25,25-25,0-25,-24 26,-1-51,25 50,-25 0,25 1,0 24,0 0,0 24,0-24,0 0,0 25,0-25,0 50,0-25,0 0,-25-1,25 1,-25 0,0 0,25 0,0-25,0-25,0 25,0-25,0 0,0 25,0-49,0 24,0 25,0-25,25 25,-25-25,0 25,0 0,25-25,-25 0,0 25,0 0,0 0,0 25,0-25,0 25,25-25,0 25,49-25,-49 0,0 0,0 0,-25 25,0-25,0 0</inkml:trace>
  <inkml:trace contextRef="#ctx0" brushRef="#br0" timeOffset="9677.5536">21308 1364,'0'0,"0"0,0 25,0 25,0-26,0-24,0 50,24 24,-24 1,0-50,0 0,0-1,0-48,0-1,0-174,0 174,-24-49,-1 24,0-24,0 49,25 25,0 0,0-25,0 25,0-24,0 24,25 0,25-25,-50 0,24 25,-24 0,0 0,0 0,25 0,0 0,0 0,-25 25,25 24,-25-49,24 0,-24 25,0 50,-24 24,-1-74,25-25,0 24,0-24,0 25,-25-25,25 25,0-25,-25 0,25 0,50 0,-50 0,25-25,-1 25,-24 0,25 0,0 0,0 0,24-25,-49 25,25 0,0 0,0 0,-25 0,25 0,-25 0,0 0,0 0,49 50,-49-50,0 25,0 0,0-25,-25 49,1-24,24-25,-25 25,0-25,25 0,-25 0,25 0,-49 25,49-25,-50 0,50 0,-25 0,25 25,-25-25,25 0,-24 0,24 0,0 0,0 0</inkml:trace>
  <inkml:trace contextRef="#ctx0" brushRef="#br0" timeOffset="10917.6245">21332 2282,'0'0,"0"0,25 0,124-74,-75 74,1 0,74-75,-1 26,1-26,0 75,-74 0,-1-25,-24 25,-1-24,-49 24,25 0,-25 0,0 0,0 0</inkml:trace>
  <inkml:trace contextRef="#ctx0" brushRef="#br0" timeOffset="11719.6704">22176 1811,'0'0,"49"0,26 25,74 49,-1-24,-123-50,25 0,-25 0,-25 24,0 1,0-25,-25 0,0 50,25-25,-50-1,26-24,-1 0,0 25,0 25,0-50,1 25,24-25,0 24</inkml:trace>
  <inkml:trace contextRef="#ctx0" brushRef="#br0" timeOffset="15242.8718">22845 3026,'0'0,"25"0,0 0,0 0,-25 0,25 0,-1 0,-24 25,0 0,0-25,0 0,0 0,0 0,0-25,0 25,-24 0,-1 0,25 0,-25 25,0-25,25 49,-25-49,1 25,-26 25,25-1,25 26,-25-26,25-24,0 25,0-25,0-1,0 1,0-25,25 25,-25 0,25-25,-25 25,25-25,49 49,-74-49,0 0</inkml:trace>
  <inkml:trace contextRef="#ctx0" brushRef="#br0" timeOffset="16138.9231">23044 3249,'25'0,"-25"-24,0 24,25 0,-1 0,-24 0,25 0,0 24,0 1,0 0,-25-25,0 25,0 0,0-1,0-24,0 25,-25-25,25 25,0-25,0-74,25 24,-1 25,-24-24,25 49,-25-25,0 0,0 0,25 25,-25 0,0 25,0 25,0 24,0-24,0-1,25 1,-25-1,25-24,-25 0,24-25,-24 25,50-25,-25 25,49-25,-24 0,-50-25,25 25,-25 0,0 0,0-25,0 25</inkml:trace>
  <inkml:trace contextRef="#ctx0" brushRef="#br0" timeOffset="16750.9581">23689 3646,'25'0,"-25"0,24 0,-24 0,0-74,0 49,0-74,0 74,-24-25,24 26,-25 24,0 0,25 0,-50 49,26-24,24-25,0 50,49-26,1 26,-25-50,-25 0,49 0,-49 0,25 0,-25 0,25 0,0-25,-25-24,0-1,0 50,0-25</inkml:trace>
  <inkml:trace contextRef="#ctx0" brushRef="#br0" timeOffset="17165.9819">23937 3349,'0'74,"0"-24,0 24,25 25,-25-24,24-1,-24-49,0 0,25-25</inkml:trace>
  <inkml:trace contextRef="#ctx0" brushRef="#br0" timeOffset="18229.0427">23986 3398,'0'0,"0"-49,0 24,0 25,0-25,-24-25,24 26,0-1,0 25,0 0,0 0,49 99,1-99,0 99,49 25,-50-74,-24-25,0-25,-25 0,25 0,-25-25,25-25,-25-99,0 50,-25-25,0 99,25 1,0 24,0 0,0 99,25 0,49 99,-49-74,-25 100,25-125,-25 75,0-75,0 25,25-124,-25 0</inkml:trace>
  <inkml:trace contextRef="#ctx0" brushRef="#br0" timeOffset="18941.0834">24557 3870,'0'0,"0"0,50 99,-26-50,26-24,-25-25,24 25,-49-25,0-74,0-1,0 26,0-51,-24 100,-1-24,25 24,-25 0,0 0,25 0,0 0,0 49,-25-24,25 0,-24-25,24 0</inkml:trace>
  <inkml:trace contextRef="#ctx0" brushRef="#br0" timeOffset="19734.1288">24656 3324,'0'-25,"0"0,0 25,0 0,25 0,25-25,-1 25,75 50,-49 24,-1 26,0 24,-49-50,-25 1,25 24,-25-25,0 50,0-25,0-99,0 0,0 25,-25-25,25 25,-25-25</inkml:trace>
  <inkml:trace contextRef="#ctx0" brushRef="#br0" timeOffset="20838.1918">19522 2381,'0'0,"0"50,49 49,-24-25,0 1,0 74,-25-124,24 49,-24-74,0 25,0-25,0 49,0-49,0 25,0 25,0-50,0 25,0-25,0 0,0 0,0-124</inkml:trace>
  <inkml:trace contextRef="#ctx0" brushRef="#br0" timeOffset="22105.2644">19571 2406,'0'25,"0"0,-49 24,49-49,-50 50,50-50,-25 49,25-49,0 0,0 0,0-24,0-1,75-25,-75 1,0 24,0 25,24 0,26 0,-25 25,49-25,-24 24,-50 1,25-25,-1 0,-24 0</inkml:trace>
  <inkml:trace contextRef="#ctx0" brushRef="#br0" timeOffset="23176.3256">20067 2505,'0'0,"-49"25,-1 0,1 0,24-1,-25 1,25 25,25-25,0 0,0-25,0 0,0 0,25 24,0 1,25-25,-50 0,24 0,1 0,0 0,-25-25,50-49,-26-75,-24 99,0 1,0 24,0 25,0 0,0 0,0 0,0 50,25-1,-25 100,0-74,0 49,0 148,0-98,0-100,50-24,-50-25,0 24,0-49,0 0,0-24,74-51,-74 50,50 1,-25-76,24 76,1-76,-50 100,25-24</inkml:trace>
  <inkml:trace contextRef="#ctx0" brushRef="#br0" timeOffset="24087.3778">21754 471,'0'0,"0"0,-50 100,26-26,-51 0,50 1,-24-26,24 75,0-99,25 0,0 25,0-26,75 1,-1 25,0-50,-24 0,-25 0,24 0,-49 0,0 0</inkml:trace>
  <inkml:trace contextRef="#ctx0" brushRef="#br0" timeOffset="25367.451">22027 819,'0'0,"0"-25,50 0,-26 25,26 0,0 0,-1 0,-24 0,25 25,-50 0,0-1,24 1,-24 50,0-51,0 1,0 25,0-25,0-1,-49 1,24 25,0-50,25 0,0-25,0-25,0-24,50 24,-1-49,1 25,0 24,-50 25,0 25,0 0,0 25,0 99,0-99,0 25,0-26,0 1,0 0,0-25,24 50,-24-50,50 0,0 0,-1 0,1 0,-1 0,-49 0,25-25,-25 25,0 0</inkml:trace>
  <inkml:trace contextRef="#ctx0" brushRef="#br0" timeOffset="25773.4742">22746 1042,'0'25,"0"-1,0 100,25-124,-50 0</inkml:trace>
  <inkml:trace contextRef="#ctx0" brushRef="#br0" timeOffset="26350.5072">22920 1042,'0'0,"0"0,49 149,-49-50,0-50,0 26,0-26,0-49,25 0,-25 0,25 0,50-99,-51 25,51-25</inkml:trace>
  <inkml:trace contextRef="#ctx0" brushRef="#br0" timeOffset="27242.5582">23218 744,'0'0,"0"25,0 49,74-24,0 24,-24-24,-25-50,0 0,-25 0,0-74,0-26,0 26,0 24,0 50,0 0,0 0,24 100,1-51,0 1,0-1,-25 1,0 0,25 24,-1 25,-24-49,25-25,-25-1,-25 1,-24 0,24-25,-49 25,24-25,25 49,-24-24,49-25,0 0</inkml:trace>
  <inkml:trace contextRef="#ctx0" brushRef="#br0" timeOffset="27749.5872">23986 1091,'0'25,"0"74,0-74,0 50,0-51,0-24,0 0,0 0</inkml:trace>
  <inkml:trace contextRef="#ctx0" brushRef="#br0" timeOffset="28509.6307">23838 397,'0'0,"49"149,75-25,-24 0,24 25,-75-75,1 0,-50-74,0 25,0 50,0 49,0-50,-25 25,25-24,-25-75,25 24,0-24,0 0</inkml:trace>
  <inkml:trace contextRef="#ctx0" brushRef="#br0" timeOffset="78071.4654">20836 1265,'0'0,"0"0,-25 0,25-50,0 50,0-74,0 0,0 49,0-25,0 50,0-25,0 1,0-1,0-25,0 25,0 1,0-1,25 25,-25-25,0 25,0-25,0-24,0-26,0 1,25 49,-25-223,0 223,25 25,-25-25,0 25,0 0,0 0,0 50,-25-50,25 0,0 25,-25-25,25 49,-49 26,24-51,25-24,-25 50,25-50,-25 0,0 99,25-99,0 25,0-25,0-25,0 25,0 0,25-49,25-26,-50 26,25-1,-1 0,26-24,-50 49,0 25,0 0,25 0,-25 0,25 25,0 0,-25 49,74-24,-49-50,0 25,-25-1,0-24,0 0,24 0,-24 0,0 0</inkml:trace>
  <inkml:trace contextRef="#ctx0" brushRef="#br0" timeOffset="83445.7729">19968 74,'0'0,"0"0,0 0,-25 0,1 0,-26 0,-49 25,74 0,-25 0,25 0,25-1,-24-24,24 25,-25-25,25 25,0 0,0-25,-25 25,25-1,0 1,0-25,0 25,0 0,0 0,0-25,0 49,0-49,25 0,0 0,24 0,-49 25,50-25,-50 0,25 0,-25 0,24 0,1 0,25-25,-50 25,25-25,-25 25,0 0,49-49,-49 49,0 0,0 0,-49 49,49-24,-50 0,50-25,-25 50,25-50,-25 25,25-25,0 0,0 24,0 1,0 25,0-25,0-1,0-24,0 0,25 25,-25 0,0 0,25-25,-25 0,25 0,0 0,-25 0,25 0,-1-25,1-25,0 50,0 0,-25-24,25-1,-25-25,0 50,24-25,-24 25,0 0,0 25,0 50,0 24,25 99,-25 1,25-100,0-25,0 25,-25-49,0-25,0-25</inkml:trace>
  <inkml:trace contextRef="#ctx0" brushRef="#br0" timeOffset="84248.8187">19646 0,'0'0,"24"-25,-24 50,0 0,-24-25,24 25,0-25</inkml:trace>
  <inkml:trace contextRef="#ctx0" brushRef="#br0" timeOffset="87838.0241">22721 7491,'0'0,"0"0,0 0,-49 50,24-26,-25 1,1 25,-1 49,-24 0,24-24,50 24,-25-25,25-24,0 0,0-50,0 24,100 26,-26-25,25-25,-74 0,0-25,49 0,-49-49,-25 49,0 25,0 0,-50 99,1-49,24-1,0 51,0 24,1-25,24 25,0-75,0 75,0-49,24-1,51 1,-1-75,1 25,24-1,-25-24,-24 0,0-74,-1 49,-49 0,0 1,-25 24,25-25,0 25,-24-50,24 50,-25-25,25 75,0 0,0 98,25-48,-1 73,-24-24,50-50,-25 25,-25-49,0-51,0 1,0-25,0-25,0-24</inkml:trace>
  <inkml:trace contextRef="#ctx0" brushRef="#br0" timeOffset="90445.1732">22548 7317,'0'0,"0"-24,0 24,25 0,-25 0,0-25,0-25,0 25,-25 25,25 0,0 0,0 0,0 25,0-25,0 0,0 25,0-25,0 25,25-25,-25 0,0 0,0 0,-25 0,25 0,0 0,25 0,-25-25,0 25,0-25,-25 25,0 0,25-25,-25 25,25 0,0 0,0 25,25-25,-25 25,0-25,0 0,25 0,-25 0,0-25,0 25,-25 0,25 0,0 0,0 0,25 0,-25 0,0 0,0-49,0 49,0 0,0 0,-25 0,25 0,0 24,0-24,0 25,0-25,0 0,25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2T04:43:12.8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5284 11708,'0'0,"0"0,0 173,0 75,25 25,-1-49,51 98,-75 1,25 49,-1-124,1-124,-25-50,25 0,-25 50,0-74,0-50,25 50,-25-50,0 25,0-25,25 0,148-75,75-49,149-174,-124 125,49 49,-49 0,-25-25,0 25,-24 0,-51 25,-24-1,-50 100,-74-173,25 148,-50 25,25-25,-25 25,0 0</inkml:trace>
  <inkml:trace contextRef="#ctx0" brushRef="#br0" timeOffset="2944.1684">6549 13519,'0'-50,"149"-49,74 0,99-150,1-73,173 24,-273 75,199-75,-149 199,24-99,-98 148,-75 25,-25-74,-74 74,0 25,-25-24,0 24,0 0,0 0,-25 0,0 0,-25 0,1 0,-26 24,1-24,49 0,-24 0,49 0,-25 0,25 0,0 0,25 0,24-24,26 24,-1-25,50 25,-25 25,0-1,-74-24,0 25,-25 0,0 0,-25 0,0 24,-49-24,0 49,-1-49,1 0,74-25,-25 25,0-25,25 25,0-25,0 24,0 1,-25 50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2T04:41:04.9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16868 10096,'0'-25,"0"25,0-25,0 0,24 0,-24-24,0-1,0-24,0 24,0 25,0 0,0 25,0-24,-49 24,49-25,-25 0,25 25,-25-50,-24 50,49 0,-25-24,0-1,0 25,0-50,-24 50,49 0,-25 0,-25-49,25 49,-24-25,-1 0,50 25,-25 0,25 0,-24 0,-1 0,25 0,-25 0,25-25,-25 25,0 0,25 0,-24 0,24 0,-50 0,25 0,0 0,-24 0,49 0,-25 0,0 0,-24 0,-26 50,50-50,1 25,-1-25,0 24,25-24,-25 25,0 50,1-75,24 0,0 24,-25-24,25 0,0 25,0 0,0 0,0 0,0-1,0 1,0 0,0-25,0 25,0 0,0-1,-25 1,25 25,0-25,0-1,0 26,25 25,-25-51,25 51,-25-50,0-1,0 1,0 0,24-25,-24 25,25 0,0-1,-25-24,25 0,-25 25,25 0,49 74,-74-99,25 25,0 0,24 0,-49-1,25-24,0 25,0-25,-1 0,1 0,0 0,25 0,-50 0,0 25,24-25,1 25,25 0,-1-1,-49-24,25 0,-25 25,25 0,0-25,0-25,49 0,-74 25,25 0,-25-24,49 24,-49 0,25 0,0 0,25-75,-50 75,25-25,-25 25,24 0,1 0,-25 0,25-24,-25-1,25 25,0-25,-25 25,0-25,0 0,0-24,24 49,-24-25,25-25,0 50,-25-49,0 49,0-25,0 25,0-50,25 50,-25-49,0 24,0-25,0 26,0 24,0-25,0 25,0-25,0 0,0 25,0-25,0 0,0 25,0-24,0-1,0 25,0 0</inkml:trace>
  <inkml:trace contextRef="#ctx0" brushRef="#br0" timeOffset="23867.3652">9451 8434,'0'0,"74"24,1 1,-26 0,51 74,24-74,-50-25,0 0,1 25,24-25,75 0,24 0,-49 0,25 0,-1-50,75 50,-99-49,-50 24,50-50,-25 51,-25 24,50-100,0 26,-50 49,-49-24,24 24,-24 0,49-49,-24 24,24 0,-50 1,-24 24,-25 0,0-25,0 50,0-74,-25-50,-49-74,-50-150,25 224,24 25,75 99,-25-25,1 0,-1-24,-25 24,1-25,-26 26,1-1,-1 25,1 0,0-25,-50 0,74 25,-24 0,-75 0,74 0,-24 0,-25 0,25 0,49 0,-24 25,-1-25,-24 0,-50 50,50-50,0 0,-25 0,74 0,-49 0,49 0,-24 0,0 0,24 24,-24-24,24 0,25 0,0 0,-24 25,49-25,-50 25,-24-25,24 0,-24 0,49 25,-25-25,1 0,24 0,0 0,0 25,0-25,25 24,-24-24,-1 50,-25-50,25 75,1-51,-1 51,25-26,-25-24,0 25,0 24,1 1,-1-26,0 26,25-26,0-24,0 25,0-26,0 26,0-50,25 50,-25 24,25-24,-1-1,1-24,0 49,0-49,-25 25,49 24,1-49,-25 74,0-99,-25 25,49-25,-49 0,25 50,50-1,-26-24,26 50,-1-26,-24 1,-26-1,1-49,0 0,25 0,-26 0,1 0,-25 25,50-25,-25 25,-1 0,1-25,0 0,-25 25,0-1,0-24,25 0,-25 0,0 0,0 0,0 0</inkml:trace>
  <inkml:trace contextRef="#ctx0" brushRef="#br0" timeOffset="26179.4974">10890 7441,'0'0,"-25"-24,25-1,-25 0,25-25,-25 26,25-1,0-25,-25 25,25 25,0-24,-24 24,-1 0,25-25,-25 25,0-25,0 0,-24 0,49 1,-25 24,0 0,-24-25,24 25,0 0,-25 0,50 0,-49 0,24 0,0 25,0-25,25 0,-25 49,1-24,24-25,0 25,-25 24,25 51,-25-51,25 26,0-26,0-24,0 0,0 0,0 24,0 1,0-25,25 24,-25-24,25 0,-1 0,-24 24,25-49,0 0,-25 0,25 25,0-25,-25 25,25-25,-1 0,1 0,0 0,25-25,-50-25,49 50,-49-24,0 24,25-25,0 25,0-50,-1 25,-24 1,0 24,0-25,25 0,-25 25,0-50,0 26,0-1,0 0,25 0,-25 25,0-49,0 49,0-25,0 25,0-25,0-25,0 50</inkml:trace>
  <inkml:trace contextRef="#ctx0" brushRef="#br0" timeOffset="27710.585">10964 8210,'0'0,"0"0,0 25,-25 50,25-51,-25 51,1 74,-1-100,-50 50,26 25,-1-74,-24 49,24 1,1-76,-1 26,25-50,0 50,1-50,24 0,0 24,-25 1,25-25,0-25,0 1,0-100,0 74,0 0,0 1,0 24,0 50,0-25,0 49,0 1,0 24,-25 1,25-75,0 74,-25-49,25 0,0 0,0-25,0 24,0-24,0 0,0 0,0 0,25 0,-25 0,25 25,0-25,-1 25,26-25,-25 0,0 0,24 0,-24 0,0 0,0 0,-25 0,24 0,-24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2T04:42:34.0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13817 9103,'99'-24,"0"24,50-25,24 0,51 0,-26-49,1 74,49 0,-50 0,-24-25,-1 25,1 0,-25 0,-50 0,25 0,-25 0,50 25,25-25,-25 0,-25 0,0 0,99 0,-124 0,25 0,0-25,-49 0,49 25,-50 0,25 0,-24 0,49 0,-50 25,50-25,-50 0,26 0,24 0,-25 49,-25-24,1-25,-1 0,25 0,50 25,-50 0,25-25,-24 0,-1 0,-25 0,75 25,-50 24,25-49,-24 50,-26-25,25-25,0 49,-24-49,-1 25,1 0,-1-25,1 25,-51-25,26 0,0 0,24 49,-74-49,25 0,0 0,-1 0,1 0,-25 0,50 0,-1-24,-24 24,50 0,-51 0,1 0,0 0,49-50,-74 50,224-124,-51-50,26 125,49-51,-99 26,-125 24,1 50,-25 0</inkml:trace>
  <inkml:trace contextRef="#ctx0" brushRef="#br0" timeOffset="1945.1113">3597 9872,'50'50,"74"-25,0-25,-25 24,0 1,-24-25,73 50,-48-25,24 0,0-25,24 24,51-24,-25 0,74 25,-50 0,75-25,0 0,0 0,-1-50,-73 50,24 0,-49-24,-1-26,51 50,-1 0,-50 0,-48 0,23 0,-73 0,24 0,-25 0,-24 0,24 0,-24 0,24 0,26 0,-26 0,50 0,-25 25,50 24,-74-49,49 25,24-25,-24 50,-24-25,24-1,-25-24,-25 0,50 0,0-24,50-1,-50-25,-50 25,-49 1,25-1,-1-25,1 0,0 50,-26-24,1 24,-25 0,0 0</inkml:trace>
  <inkml:trace contextRef="#ctx0" brushRef="#br0" timeOffset="2822.1615">893 9401,'0'-25,"50"-49,49-25,25-50,99-50,1 1,49 123,-75 1,-124 24,-49 50,-25 0,0 0</inkml:trace>
  <inkml:trace contextRef="#ctx0" brushRef="#br0" timeOffset="3451.1974">1315 8434,'0'-25,"0"25,0 0,0 0,0 25,25 148,24-74,1 100,0-1,24-98,-49-1,24-50,-49 1,0-50</inkml:trace>
  <inkml:trace contextRef="#ctx0" brushRef="#br0" timeOffset="4154.2376">1637 8558,'0'0,"0"0,0 0,0 24,-49 26,24 0,0-1,-49 26,-1 98,26-49,-1-74,25-25,25 24</inkml:trace>
  <inkml:trace contextRef="#ctx0" brushRef="#br0" timeOffset="4821.2758">968 8607,'49'25,"1"49,99-24,24 49,1-24,-25 49,-75-99,26 49,-76-74,-24 0,0 25</inkml:trace>
  <inkml:trace contextRef="#ctx0" brushRef="#br0" timeOffset="58151.3261">12279 12626,'0'24,"0"1,0-25,0 50,0-50,0 0,0 0,24 0,26 0,74 0,50 25,-75-1,124 1,-24-25,-1 0,50 50,-74-50,24 49,25-24,1-25,-26 0,25 50,-99-50,100 0,-51 25,26-1,-50-24,-25 25,49-25,-24 0,-25 0,50 0,-26 0,101-99,-26 74,25 0,-75-24,51 49,-100 0,-25 0,50 0,-50 0,0 0,25 0,-25 25,-24-25,-50 0,-25 0,0 24,0-24,0-24,0 24,0 0,-75 0</inkml:trace>
  <inkml:trace contextRef="#ctx0" brushRef="#br0" timeOffset="59772.4188">12303 13370,'0'0,"0"0,0 0,0-50,-24-148,24 24,-50 0,25-49,25 99,0 75,0 49,0 0,0 24,0-24,0 100,0-26,50 174,-25-198,24 74,26-25,-26 75,26-50,74 74,-75-173,-74 0,0-1,0-24,-99 0,0 0,-50-99,25 25,49-1,26 75,24-24,-25 24,50 0,-49-25,49 0,-75-25,50 50,25 0,0 0,-24 0,-1 0,0 0,25 0,25 0,99-74,-25-1,25 1,25-25,-25 74,-74 0,-50 0,0 25,0 0,0 25,-50 0,-49 74,74 0,-50-24,51-50,-26 24,50-49,0 25,0-25,0 50,0 24,0-24,-25-1,0 1,25 0,0-50,-49 0,49 24,0 1,-75 124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2T04:43:48.4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10319 9525,'0'-25,"0"25,-25 25,-24 49,24-24,-50 24,-24 26,-99 98,24-49,-24-50,-26 124,76-74,-1-25,0 25,99-75,-49 75,50-99,-26 49,-24 50,25-99,24-1,25 1,-24-25,24-25,-25 74,25-74,0 25,25 0,0-25,-24 24,24-24,-25 50,0-50,25 25,0-25,0 0,0 0,0 0,0-25,0-25,0 50,50-49,-26-75,-24 124,25-50,0 25,-25 25,0 0,0 0,0 0,0 25,-25-25,25 50,0-25,-25-1,1 1,24 50,-50-51,50 26,0-25,0 0,0-25,0 0,0 0,0 0,0 0,0 0,50 0,-26-25,26 25,0-25,-1 25,-49 0,25 0,0-25,0 25,-25 0</inkml:trace>
  <inkml:trace contextRef="#ctx0" brushRef="#br0" timeOffset="43637.4959">11162 7838,'-148'25,"-1"25,-149-1,25 1,25 0,-49-1,-1-24,25-25,50 50,24-50,26-25,98 25,1 0,49 0,0 0,25 0,-74 49,24-49,1 0,-51 0,51 25,-1-25,25 0,-24 0,24-25,-25 1,26-1,-1 25,25 0,-25 0,0 0,0-25,25 0,0 25,-24-25,24 1,0 24,0 0,0 24,0 1,0-25,0 75,0 49,0 74,0 50,0 25,0-99,0-75,0 0,0-74,0 24,49-49,-49 50,0-50,0 0,0 0,50 25,24-25,25 49,25-49,-24 0,49 0,-50 0,-25 0,25 50,-24-25,-26 24,75-24,25 50,-74-75,-26 49,1-24,24-25,1 0,49 0,-25 0,0 0,-24 0,-26 0,1 0,49 0,-49 0,-26 0,100 0,-49 0,-1-25,1 25,-26-25,26 1,74-1,-75 0,50 0,-50-24,75 49,-74 0,-1 0,50-100,75 26,-125 49,50-24,-74 24,-26-25,-24 50,0 0,0 0,0 0,0 0,0-74,0-1,-24 1,-1 0,0 24,25-74,-25 49,25-24,-25-25,-24-25,24 50,-25-25,26 75,24 24,-25 0,25 25,-25 0,0 0,25-25,-74 0,49 25,-25-24,25 24,1 0,24 0,0-25,0 0,24-50,1 51,0 24</inkml:trace>
  <inkml:trace contextRef="#ctx0" brushRef="#br0" timeOffset="46714.6719">18604 5209,'0'0,"0"0,0 25,25 24,49 75,25 75,1 49,-1-74,74 123,-73-24,24 0,0 0,-50-124,25-25,-74 0,-25-100,25-24,-25 0,-25 50,224-174,73-74,274-199,-25-25,99 0,-49 25,-26-198,-49 173,-248 199,-99 149,-50 24,-99 25,0 25,0 0,0 0,0 0,0 0,0 0,0 0</inkml:trace>
  <inkml:trace contextRef="#ctx0" brushRef="#br0" timeOffset="47942.7422">20340 8161,'0'-25,"0"0,0-24,-25-26,1 1,-26 24,50 25,-25 25,25 0,-25 0,-24 25,-1 74,-49-49,74 24,-24 1,24-26,-25 51,50-26,0 50,0-25,25 0,25 50,-26-99,51-25,-1-1,1-24,-1 0,50-49,-50-26,50-49,-24 0,-51 75,-49-1,0 25,0 25</inkml:trace>
  <inkml:trace contextRef="#ctx0" brushRef="#br0" timeOffset="49329.8215">23664 5234,'0'-25,"25"-25,49 26,-24-26,-50 50,49 0,-49 0,25 25,-25 0,25-25,-25 0,0 49,0-24,-25 0,0 49,1-74,24 0,24-49,-24-1,50-49,24-75,-49 50,25 0,-25 74,-25-24,0 74,0 0,0 50,0 24,-25 0,0 1,0 24,25-49,-25 24,25-49,75-25,24 50,-49-26,49 1,-74-25,0 0,-1 0</inkml:trace>
  <inkml:trace contextRef="#ctx0" brushRef="#br0" timeOffset="49848.8512">24483 5135,'0'0,"-25"0,25 0,0 49,-25 1,25-1,0 26,0-26,0 1,0-25,0 0,25-25,0 49,-1-24,51-25,-26-25,51-24,-51-1,26 0,-26-24,-24 74,-50 0,25 0,-25 0</inkml:trace>
  <inkml:trace contextRef="#ctx0" brushRef="#br0" timeOffset="51047.9198">17512 5631,'-24'0,"-1"0,-50-25,26 25,24 0,0-25,25 25,0 0,0-25,0 25,50 25,24-25,1 25,-51 0,51 24,-26-24,-24-25,25 0,-50 0,25-50,0 1,49-125,0-49,-49 124,-25 24,0 26,0 49,0 0,0 0,0 25,-25 49,25 0,0 50,0 50,0 74,25-149,0 50,0-74,24 98,-24-123,-25-50,0 25,0-25,-25 0,1 0,24 0,0 0,0 0</inkml:trace>
  <inkml:trace contextRef="#ctx0" brushRef="#br0" timeOffset="51798.9627">18405 5631,'0'0,"0"0,-24 0,24 0,0 0,-25 24,25 1,-50 0,50-25,-25 25,25 0,0-25,0 24,0-24,0 25,-24 0,24 0,0-25,0 25,0 0,0-1,0 26,0-50,0 25,24-25,1 0,25 0,-1-25,1 0,-50 0,25 25,0 0,-25 0</inkml:trace>
  <inkml:trace contextRef="#ctx0" brushRef="#br0" timeOffset="56728.2447">19522 14064,'0'0,"0"-25,-25 25,0 0,-49-49,24 49,0 0,-49-75,74 75,1 0,-51 0,75 0,-49 50,24 24,0-49,-25 74,26 1,24-26,-25 50,25 0,0 25,0 25,0-100,25 50,49-99,-24 49,24-49,0 0,26 0,-26-25,-49 0,0 0,-25 0,0 0,0-25,0 0,0 25,0-25</inkml:trace>
  <inkml:trace contextRef="#ctx0" brushRef="#br0" timeOffset="57730.302">19646 15131,'0'-25,"0"25,0-25,0 25,0 0,0 0,49 50,-24-1,0-24,0 25,-25-25,0-25,49 49,-49-49,0 25,0 25,0 24,-25 1,1 49,24-100,0 1,0 0,-25 0,25 24,0-49,0 25,-25-25,25-25,25 25,24-24,-24-1,50-99,49-25,-25 50,-99 24,50 1,-50-1,0 1,0 74,0-25,0 25,0 0,0-25,-25 25,25 0</inkml:trace>
  <inkml:trace contextRef="#ctx0" brushRef="#br0" timeOffset="58385.3394">20291 14511,'0'0,"0"-25,0 25,24 0,-24 0,50-25,0 0,-1 1,-24 24,25 0,-26-25,1 25,0-25,0 25</inkml:trace>
  <inkml:trace contextRef="#ctx0" brushRef="#br0" timeOffset="58968.3728">20415 14784,'0'0,"0"0,0 0,74-25,25 0,50-49,-99 49,-1 25,-49 0,0-25</inkml:trace>
  <inkml:trace contextRef="#ctx0" brushRef="#br0" timeOffset="60090.437">21580 14015,'0'-25,"-24"-25,-1 25,0 25,0 0,0 0,1 0,-26 0,0 0,1 50,-1 24,25-24,1 24,-1-49,25 25,0 24,0 1,0-1,0 25,25 25,-25-49,49-50,-49-1,0-24,25 0,49 0,26 0,-26-74,0-25,1 74,-26 0,-49 0</inkml:trace>
  <inkml:trace contextRef="#ctx0" brushRef="#br0" timeOffset="60864.4812">21977 14188,'0'0,"-25"0,25 0,0 0,75 0,24-25,25-24,-25-26,1 26,-26 49,-24-25,-50 0,24 25,-24 0,-49 0,-1 25,1 49,-75-49</inkml:trace>
  <inkml:trace contextRef="#ctx0" brushRef="#br0" timeOffset="61399.5118">22225 14114,'0'25,"0"-1,0 76,50-26,-50 149,0-24,0-100,0-49,0-50,0 24,0-24,-25 25,25 0,-25 0,-24 49,-1-74,25 0,-49 0,49 0,25 0,0 0,0 0,75-74,-1 49</inkml:trace>
  <inkml:trace contextRef="#ctx0" brushRef="#br0" timeOffset="62796.5918">22548 14808,'0'0,"0"25,25 50,-25-1,0 0,0 1,24-50,-24-1,0 26,0-50,0 0,0 0,0-124,-24 99,-26-24,50-1,0-49,-25 74,25 0,0 0,0 25,0-24,25 24,25-25,-1-25,26 25,-51 25,-24 0,50 0,-25 25,-25-25,0 50,0-1,0 1,0 0,0-26,-25 26,-25-25,50 0,-24-25,24 24,0-24,24-24,76-26,-76 25,1 25,0 0,-25-25,50 25,-50 0,0 0,24 25,-24-25,0 25,0 0,0-25,0 49,-24-24,-1 0,0 0,0 24,0-49,25 25,-74 0,49 25,0-50,25 0,-24 0,-1 0</inkml:trace>
  <inkml:trace contextRef="#ctx0" brushRef="#br0" timeOffset="64938.7143">23094 13940,'0'0,"24"0,51-25,-1 25,1-24,-26 24,26-50,-26 50,-24-99,-25 99,0 0,0 0</inkml:trace>
  <inkml:trace contextRef="#ctx0" brushRef="#br0" timeOffset="76601.3813">23366 14436,'0'0,"0"0,0-74,-24 49,-1-25,-25 1,50 49,-25-25,25 0,-24 25,-1-25,25 1,-25-76,25 26,0 74,0 0,0 0,0 0,0 0,0 50,25-1,24 75,-49-49,25-1,0-24,0-25,-25-1,0-24,0-24,0-51,0 50,0-24,0-1,-25 25,25 0,0 25,0-24,25-1,0 0,-1 0,26-49,0-25,-1 49,-24 50,0-50,0 26,-25-1,24 25,-24-25,50 25,-50 0,25 50,0 24,-25 0,0-49,0 0,0 49,0-74,0 25,-25 25,0 24,0-49,0 49,1-74,-1 25,25 0,0 0,-25-25,25 0,0 0,0 0,50-25,-26 0,1 25,25-25,-1 25,-24 0,50 0,-26 0,-49 25,25-25,-25 0,0 25,0 0,0 0,-50 24,1 1,-1-25,1 24,-26 26,26-26,24-24,0 0,0-25,25 0,-25 0,1 0,-1 0,0-25,25-24,0 49,25 0,24 0</inkml:trace>
  <inkml:trace contextRef="#ctx0" brushRef="#br0" timeOffset="77608.4389">23937 14784,'0'0,"25"0,24 24,-49 1,0 0,0 25,50 49,-50-25,0-49,0 0,0 24,0 1,-50 0,25-26,1 1,24-25,0 0,49-25,1 1,0-76,49 51,-99-1,49 25,-24-24,-25 24,0 0,0-24,0 24,0 0,0 25,0-25,-25 25,25 0,0 0</inkml:trace>
  <inkml:trace contextRef="#ctx0" brushRef="#br0" timeOffset="79217.531">18182 13767,'0'0,"0"198,99 25,-49 75,99 0,-50-26,25 225,75 73,-125-297,-49-99,-25 24,0-173,0 24,0-49,0 0,0-24,0-51,0 1,0 49,25-25,-25 26,0-1</inkml:trace>
  <inkml:trace contextRef="#ctx0" brushRef="#br0" timeOffset="80677.6145">18207 13940,'0'0,"0"0,0 0,50-25,24 1,124-26,100-99,49 75,149-100,25 1,99-26,-198 50,-25 75,-25 24,-99-24,-25-25,-25-1,25 26,-124 0,-74 49,0 25,-1 0,50-25,-74-25,0 50,-25 0,25 0,24 0,-24-49,25 24,-25-25,-1 50,-24 0,50 25,0 124,49 0,0 99,75 25,-50 49,25-49,-50 223,25-173,-50-51,-49-172,49 48,-24 1,-50-99,0-50,0 25,0-25,25 99,24 50,1 24,0-49,-50-99,0-25,0 0,0 0,0 0</inkml:trace>
  <inkml:trace contextRef="#ctx0" brushRef="#br0" timeOffset="82020.6913">19075 16991,'0'0,"75"0,123 0,-24 0,148-49,75-125,173-49,26 148,-100-98,50 73,-100-123,-49 174,-99-75,-50 74,-100 0,1 26,-49-26,-76 50,26 0,-25 0,24-25,1 0,-50 25,25 0,-25 0,25 0,-1-49,51-50,-50 74,-1 25,-24 0,0-25,25 25,0-25,0 25,0-25,-25 25,24 0,-24-25,0 25</inkml:trace>
  <inkml:trace contextRef="#ctx0" brushRef="#br0" timeOffset="92290.2787">4664 16917,'0'0,"0"0,0 0,-25 0,25 0,-50 0,1 0,24 0,0 0,25 0,0 0,0 0,-25 0,0 49,1 75,24-99,-25 0,0 74,25-49,0-1,0-24,-25 25,25-25,0-1,0-24,25 25,-25-25,50 25,-1-25,-49 25,25-25,0 0,0 0,-25 0,24-25,-24 0,25 0,0 25,-25-24,50 24,-50 0,49 0,-49-25</inkml:trace>
  <inkml:trace contextRef="#ctx0" brushRef="#br0" timeOffset="93579.3524">4986 16966,'25'0,"25"0,-1 0,1 0,24 0,-24 0,24-24,1-1,-75 0,24 0,-24 25,-49 50,-1-25,50-1,-25-24,1 0,24 0,0 25,0 0,0 74,0-24,0-26,0 75,0-99,0 0,0 49,0-74,0 25,0 0,-50-25,0 0,1 0,-1 50,25-50,25 0,0 0,0 0</inkml:trace>
  <inkml:trace contextRef="#ctx0" brushRef="#br0" timeOffset="95237.4473">5606 17487,'0'0,"0"0,0 25,0 25,25-1,-25 1,50 99,-50 24,0-123,24 0,-24-50,0 0,0 0,0 0,0-25,0 25,-24-99,-1 74,25-74,0 24,0-49,-25 124,25-25,0 1,0-1,0 0,25 25,-25-50,25 50,-1-49,26 24,-50 25,25 0,-25 0,0 25,0-1,25 1,-25-25,0 50,0-50,0 25,0-25,-25 0,25 0,0 0,49 0,-24 0,25 49,-25-49,-25 25,24 25,1-25,-25-1,0-24,0 25,0-25,0 50,0 74,-25-75,1 1,24-25,-25 0,0-1,25-24,-25 25,0-25,1 0,-1 0,0 0,25 0,25 0</inkml:trace>
  <inkml:trace contextRef="#ctx0" brushRef="#br0" timeOffset="96039.4931">7219 16173,'0'0,"0"0,0 0,-25 49,0 26,-99 74,99-1,-74 26,24 74,51-124,24 74,0-98,0-26,0 25,0-24,49-50,50 49,-49 0,74 26,-49-76,24 1,-25-25,-24 0,-1 0,-24 0,0 0,0 25,-25-25</inkml:trace>
  <inkml:trace contextRef="#ctx0" brushRef="#br0" timeOffset="97298.5652">7913 16644,'-25'0,"25"0,0 0,0 0,0 0,0 0,-25 0,25 25,-24-25,24 0,-25 0,25 49,-25-49,0 0,0 50,25-25,-49 0,49 24,-25-24,0 0,25 0,0-25,0 0,0 24,25-24,25 0,-1 25,26-25,-1 0,-49 0,0 0,-25 0,24-25,-24 25,0 0,25 0,-25 0,0 0,0 0,0 25</inkml:trace>
  <inkml:trace contextRef="#ctx0" brushRef="#br0" timeOffset="98547.6366">8434 16917,'0'0,"0"-25,-50 25,1 0,49 0,-25 0,25 25,0-25,-50 49,50-49,0 50,0 0,0-50,0 0,25 24,25 1,24-25,-74 0,50 0,-50 0,0 25,-25 0,0 49,-49 1,24 24,50 0,-25-74,1 0,24-25,0 25,0-25,24 0,26 0,24 0,-49 0,25 0,-25 0,24 0,-24 0,0-25,-25 25,0-25,0 0,0 25,0 0,0 50,0 49,25-49,-25 49,24-50,-24-49,0 25,0 0,0-25,0-25</inkml:trace>
  <inkml:trace contextRef="#ctx0" brushRef="#br0" timeOffset="99718.7036">8781 17438,'0'0,"0"24,25 51,25 123,-26-123,1-1,-25-74,0 0,-25-74,25 49,0-25,-49 1,49-1,-25 1,25-1,0 0,0 25,0 1,0 24,0-25,25 25,0-25,-1 25,1 0,-25 0,25 0,0 0,-25 0,0 0,0 99,0-24,0-26,0-49,0 0,-25 25,25 0,0-25,0-25,0 25,25 0,24 0,-24-25,0 25,25-24,-26 24,1 0,-25 0,0 49,25-49,-25 0,0 25,0 0,0 0,0-1,-25 26,25 0,-25-26,1 1</inkml:trace>
  <inkml:trace contextRef="#ctx0" brushRef="#br0" timeOffset="100342.7393">9054 16421,'0'0,"0"0,25 0,24 99,51 25,-26 0,75 223,-50-148,0 49,1-50,-51-49,-24-50,-25 0,0-24,0 24,0-99</inkml:trace>
  <inkml:trace contextRef="#ctx0" brushRef="#br0" timeOffset="101027.7785">10170 17512,'0'0,"50"0,-1 0,51 0,-26-25,-24 25,-25-25,-1 25,-24 0,0-24,0 24,25 0,-25 24</inkml:trace>
  <inkml:trace contextRef="#ctx0" brushRef="#br0" timeOffset="101551.8084">10344 17785,'0'0,"50"0,98-74,-98 74,-25-25,24 25,-49 0,0-25</inkml:trace>
  <inkml:trace contextRef="#ctx0" brushRef="#br0" timeOffset="102729.8758">12601 16371,'0'0,"0"75,-25 24,-74 149,49-99,1 173,-1-74,-24 75,74-26,0-24,0-174,0-49,0 24,49-24,-24-25,99 124,0-100,-24 26,-26 24,-24-124,-50 0</inkml:trace>
  <inkml:trace contextRef="#ctx0" brushRef="#br0" timeOffset="104158.9575">13097 16619,'-25'-49,"25"49,-24 0,24 0,0 24,-25 76,25-51,-25 26,-25 49,26-75,-1 50,0-74,25-25,0 0,25 50,0-25,-1-25,-24 0,50 0,-50 0,25 0,-25 0,0 0</inkml:trace>
  <inkml:trace contextRef="#ctx0" brushRef="#br0" timeOffset="105369.0268">13544 16966,'0'0,"0"-24,0 24,0 0,0 24,0 51,-25-50,25 148,0-74,0 1,0 24,0-75,0-49,0 25,0-25,0 0,-25-25,25-148,-25 98,25-49,-25-49,25 73,0 26,0 49,0-49,0 74,0-25,25 25,0-25,25 0,-25 1,-1-1,26 25,-50 0,50 25,-1-1,-49 1,0 25,0-25,25 24,-25 26,0-26,0-24,0 0,0-25,0 25,0-1,-25-24,0 25,-24-25,-1 25,50-25,-25 25,25-25,25 49,25-49,49 50,-74-50,74 74,-74-74,0 50,-1-50,1 25,-25 0</inkml:trace>
  <inkml:trace contextRef="#ctx0" brushRef="#br0" timeOffset="106875.1129">14114 17338,'0'0,"0"0,0 0,0 0,0 50,0-25,0 24,0 1,0-50,0 25,0-25,0 0,0 0,0 0,0-50,0-99,-25 50,25 50,0-1,0-24,0 49,0 0,0 0,25 25,-25 0,25 0,0 0,49 50,-74-50,25 25,0-25,0 49,-25-49,0 0,0 25,0 0,0 0,-50 49,25-49,25 24,-25-24,25 0,0-25,0-25,50 25,-25-25,24 1,-24 24,0 0,-25 0,25 0,-25 0,0 0,0 24,0 26,0-50,0 50,0-1,0 1,0-50,0 25,-25-25,0 25,0-25,1 24,24-24,-25 0,25 0,-25 0,25 0,0 0,-25 0,-24 0,24 0</inkml:trace>
  <inkml:trace contextRef="#ctx0" brushRef="#br0" timeOffset="108147.1857">13643 18132,'0'0,"-50"0,1 50,24-25,-25 24,25-24,1 25,-1 49,25-74,0-1,0 26,-25 49,25-49,0-25,50 74,-1-74,1-25,24 0,26 0,-76 0,76-75,-51 26,-24-1,25 25,-26-49,-24 74,50-75,-50 51,0 24,0-75,-25 50,0-24,-24-26,24 75,-25-49,50-26,0 75,-24 25,-1-25,0 0</inkml:trace>
  <inkml:trace contextRef="#ctx0" brushRef="#br0" timeOffset="109365.2553">15900 16470,'-25'25,"1"-25,24 25,-25 0,25 24,-50-24,50 0,-25-25,25 0,0 25,0 99,0-99,0 74,0 0,0-49,0-50,0 24,25-24,0 0,25 25,-1 0,26 0,-51 0,26-25,-25 0,0 0,24 0,-49 0,25 0,0 0,-25-25,0 25,25-25,-25 0,24 0,1-49,-25 24,0 1,0-26,0 51,0-1,-25-25,25 50,-49-74,24 24,-74 1,49-1,50 50,-25-25,1 25,24 0,-25 0,25 0,-25 0,25 0,-25 0</inkml:trace>
  <inkml:trace contextRef="#ctx0" brushRef="#br0" timeOffset="110030.2934">16074 17884,'0'0,"0"75,0-1,0 149,0-99,0 124,0-124,0-49</inkml:trace>
  <inkml:trace contextRef="#ctx0" brushRef="#br0" timeOffset="110921.3443">16495 15974,'0'0,"0"0,50 50,24 99,-24-25,0-75,74 150,-50-50,1 99,-26-50,75 124,-99 150,-25-100,25-50,-25-148,-25 0,-25-100,26-49,-26-50,0 25,50 0,0 0,0-25</inkml:trace>
  <inkml:trace contextRef="#ctx0" brushRef="#br0" timeOffset="127203.2756">2258 14039,'0'0,"0"50,24 99,1-25,25 74,-25 50,49 100,-49 73,-25-197,0 123,0-223,0 25,-25-100,25 1,0-50,0 0,0 0,0-25,0-49,-25 24,0-24,-74-75,25 25,49 74,0-24,0 74,25 0,0 0</inkml:trace>
  <inkml:trace contextRef="#ctx0" brushRef="#br0" timeOffset="131079.4973">2332 13965,'0'0,"198"0,50-25,1 0,-76 25,75 0,0 0,-74 0,-25 0,0 75,49-75,-24 0,-1 0,1 0,49 0,-24 0,-51 0,1 0,0-75,74 75,-49 0,49-49,-24 24,24 25,0 0,-99-25,99-49,-24 74,-1 0,-49 0,0 0,0 0,74 74,-99-49,-25-25,-74 0,49-25,-74-24,0-224,273 248,25 25,74 0,-50 0,100 0,49 0,-99 0,50 0,-75 99,-24-74,-100 0,25 49,-49-74,-51 0,-48 0,24 0,-75 0,-24 0,25 0,173 50,124 24,25-24,-99 24,149-24,-149-50,-75 0,50 25,-49-1,-51-24,-48 0,-51 0,50 25,25 0,-49 74,-25-74,-26-25,1 0,25 0,-25 0,-1 0,1 0,-25 0,0 0,0 99,0 199,0-100,25 1,-25 24,25-24,-25 222,0-272,0 0,-25-75,25 1,0-51,0 1,0-25,-25 0,25 0,-74-25,-1 25,-24 0,-174 0,50 0,0 50,-100-50,26 25,24 49,-149 1,75-75,-124 0,98 0,51 0,49 0,50 49,74 1,25-50,-25 25,-24 24,-1-24,-24-25,-75 0,0 0,99 0,1 0,-51 0,-24 0,99 0,50 0,-74-74,73 74,26 0,0 0,-26 0,51 0,-1 0,1 0,24-25,-50 0,75 25,-49 0,-1 0,-297 0,0 0,-1 0,-73-25,98 25,-123 0,148 0,-49 0,49 0,50 0,-25-24,0 24,0-25,149 25,-99 0,25 0,123 0,-73 0,48 0,-49 0,50 0,-50 0,75 0,0 0,-26 0,26 0,0 0,-50-25,49 25,1-74,24 74,0 0,1 0,24-25,-25 25,-24 0,24 0,1 0,-1 0,-24 0,74 0,-25 0,25 25,-25-25,25 0,-25 0,25 0,0 0,0 0</inkml:trace>
  <inkml:trace contextRef="#ctx0" brushRef="#br0" timeOffset="134128.6717">2456 14759,'0'0,"0"0,-50-99,-49-125,-25 51,25-51,-75-148,50 100,0-175,0 100,75 99,-51 24,26 51,0-50,-1 123,1-123,24 50,-24-76,49-98,-124-99,99 49,-24 74,24-98,1 73,-1 51,25-26,25-49,0-25,0 25,25 0,74-173,-99 172,100 26,-51 50,1 48,24-48,-24-26,49 199,50-99,49-99,-148-50,74 173,-50 199,-49 0,50-74,74-125,-100 150,-24-1,0 50,-25 0,0 0,0 0,0 0,-25 0,0 25,0-25,1 0,-26 25,25-25,25 0,-25 0,-24 0,-1 0,50 0,0 0,25 0,49 0,26 0,-1-75,-50 75,1-25,-50 1,0 24,0 0,0 24,-25 100,0-49,25 49,-24-50,24-49,0 0,-25 25,25-50,0 0,0 0,25 0,-25-50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2T04:48:13.4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19968 8731,'0'-25,"0"1,0 24,0-25,50 0,-25-25,-1 50,-24-24,25 24,0-25,25 25,-50-25,24 25,26 0,-50 0,50 25,-26 0,26-1,-50-24,0 25,0 25,0-25,0-1,0 1,0 50,0-75,0 49,-50 1,50-1,-24 1,-1 0,0 24,0 25,-24-49,49-50,0 25,0-25,0 0,0-50,24 50,1-49,50 24,-51 25,26-25,0 25,-50-25,49 25,1-25,-25 25,-25 0,24 0,1 25,50 50,-75-75,0 24,24-24,-24 25,0 0,0 0,0 0,0-1,0 26,0-25,-49 24,-1 26,-24-26,24-49,25 50,-49-50,0 0,24 0,25 0,0 0,25 0,0 0,0 0,0 0,0 0,25 0</inkml:trace>
  <inkml:trace contextRef="#ctx0" brushRef="#br0" timeOffset="2173.1242">20811 8409,'0'0,"25"49,0 1,-25 24,50 1,-1 198,-24-224,-25 100,0-25,0-99,25-25,-25 50,0-50,0 74,25-24,0-1,-25 1,0-1,0-24,0-25,-25-149,-25 50,25-50,1 50,24 25,0-150,0 26,0 148,-25-24,25 74,-25-50,25 26,-25-26,25 25,-25 25,25 0,0-25,0 25,0 0,25 0,0 0,0 0,0 0,24 0,-49 0,25 0,0 0,0 0,-25 0,0 0,24 0,-24 0,25 0,0 0,25 0,-26 0,1 25,25 0,-50-25,49 50,-49-26,50 26,-25-50,-25 25,25-25,-25 25,24-1,51 125,-50-124,-25 0,0 49,24-49,-24 0,0 24,0-24,0 0,0 0,0 0,0 0,0-1,0 1,-49 25,24-1,-25-24,50 50,-24-51,-1 1,25-25,0 25,-25-25,0 74,25-74,-25 0,1 50,-26 0,50-50,-25 0,-24 0,24 0,0 0,25 0,-25 0,25 0,-25 24,1-24,24 25,-25 25,25-50,-25 25,0-25,0 0,25 0</inkml:trace>
  <inkml:trace contextRef="#ctx0" brushRef="#br0" timeOffset="5485.3137">3002 7565,'0'-49,"0"49,0-25,0 25,0-25,0 25,0-25,25-24,-25 49,24 0,-24-25,0 25,50 0,0-25,-26 0,1 1,25 24,-25 0,-1 0,-24 0,25 0,-25 0,25 0,0 24,-25-24,0 25,25 0,-25 0,24-25,-24 99,0-74,0 0,0 49,0-49,0 0,0 24,-24-49,-1 75,25-26,-25-49,0 50,25-50,0 25,0-1,-25-24,25 25,0-25,0 25,0-25,0 0,25 0,-25 0,75-50,-51 26,1 24,25-25,-25 25,-25-25,24 25,-24 0,25 0,0-50,25 50,-50 0,0-24,49 24,1-100,-1 76,-49-26,0 25,0 25,0 0</inkml:trace>
  <inkml:trace contextRef="#ctx0" brushRef="#br0" timeOffset="6426.3675">3771 7193,'0'-24,"-25"-1,25 25,0-25,0 25,0 0,0 25,0 49,0-24,0-25,25 49,-25 50,0-74,24-1,-24-24,25-25,-25 25,0 0,25-25,-25 0</inkml:trace>
  <inkml:trace contextRef="#ctx0" brushRef="#br0" timeOffset="7636.4367">3547 7020,'0'0,"0"0,25 0,50 0,-75 0,24 0,1 0,0 0,-25 0,25 0,-25 25,25-25,-1 0,1 0,0 0,0 0,0 0,24 24,-24-24,-25 25,50 0,-25 0,-1-25,-24 0,0 0,0 25,0-1,0-24,25 25,-25 25,25-50,-25 49,0-24,0 0,0 25,0-26,0 1,-25 50,25-26,0-49,0 25,0 0,-25-25,25 74,-24-24,24-50,-25 0,0 49,25-24,-50 0,50-25,-25 25,25-25,-24 0,24 25</inkml:trace>
  <inkml:trace contextRef="#ctx0" brushRef="#br0" timeOffset="21560.2331">10691 11733,'0'0,"-25"0,1 0,-26 24,-24-24,24 25,-24 50,-75-51,25 1,24 25,-48-50,24 99,0 0,-50 75,-25-50,-24 124,99-50,0 50,25-99,-25-49,74 24,-24 24,24-48,26-1,24 74,0-98,0-26,49 75,1-74,24 0,25 24,25-74,0 50,124 49,-74-25,-25-24,-75-25,1-25,-1 0,-49 0,-25 0,50 74,-50-74,0 25,-25-99,-25-1,1 26,-1-1,25 25,25 25,0-25,-25 25,25 0,0 0,25 25,0 0,25 0,-26 24,51 26,-50-1,-1-49,-24 0,25-25,-25 0,0 25,-49 24,24 50,0-24,-25-1,26 1,-1-75,25 49,-25-24,25-25,0 0,0 0,0-25</inkml:trace>
  <inkml:trace contextRef="#ctx0" brushRef="#br0" timeOffset="78804.5073">13097 8310</inkml:trace>
  <inkml:trace contextRef="#ctx0" brushRef="#br0" timeOffset="332396.0119">10170 16669,'0'0,"0"49,0 1,0 24,0 125,0-100,0 0,50 50,-25-50,24-49,-24-50,74 0,-49 0,-25-25,0-25,-1 1,-24 49,25-50,-25 25,25-24,0-1,-25-24,0 74,0-50,0 25,0-24,0 49,0-50,0 50,0-25,0 25,0-74,0 49,0 25,0-25</inkml:trace>
  <inkml:trace contextRef="#ctx0" brushRef="#br0" timeOffset="333048.0492">10394 16570,'0'0,"0"0,0 124</inkml:trace>
  <inkml:trace contextRef="#ctx0" brushRef="#br0" timeOffset="334279.1196">12130 16942,'0'74,"49"50,1-74,-25 24,0 0,-1 1,1-50,-25-1,25 1,0 0,-25 0,0-25,0 74,25-74,-25 0,0 25,0 0,0-25,24-25,-24 25,50-74,0-50,-25 49,-1 1,51-125,-26 100,1-25,-50 124,0 0</inkml:trace>
  <inkml:trace contextRef="#ctx0" brushRef="#br0" timeOffset="334973.1593">12452 16396,'-25'0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2T04:51:42.2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7070 7169,'0'-50,"0"50,0 25,0-25,0 25,0 49,24 0,-24 150,0-150,0 25,0-24,0-1,0-49,0-25,0 25,25-25,-25 24,0 1,0-25,0 25,0 0,0 0,0 0,0-1,0 1,0 0,0 0,0 0,0-1,0 1,0 25,0-50,0 25,0-25,0 24,0 1,0-25,0 0,25 0,0 0,0 0,24 0,26 0,24 0,-49 0,-1 0,-24 0,25 0,-26 0,1 0,25 25,-1-25,1 0,-25 0,24 0,1 0,24 0,-24 0,-25 0,0 0,-1 25,1-25,-25 0,0 0,0-25,0 25</inkml:trace>
  <inkml:trace contextRef="#ctx0" brushRef="#br0" timeOffset="1059.0606">7863 8260,'0'0,"0"0,0 0,25 0,0 0,25 0,-1 0,-24 0,25 25,24 0,-49-25,0 24,-25-24,0 0,0 0,-25 0,25 50,-50-50,50 0,0 50,-25-50,25 24,0 1,-24 0,24-25,-25 25,25 0,0-1,0 26,-25-50,25 25,0-25,0 0</inkml:trace>
  <inkml:trace contextRef="#ctx0" brushRef="#br0" timeOffset="2120.1213">6946 7367,'0'0,"0"0,0 0,24 0,-24 0,0-50,25 1,0-1,-25-24,25 24,-25 50,0-25,0 25,0 0,0 25,0 0,25-25,-25 50,0-50,49 24,1 51,0-26,24-49,-49 50,0-25,-25-25,0 0,0-25</inkml:trace>
  <inkml:trace contextRef="#ctx0" brushRef="#br0" timeOffset="3110.1779">6375 6400,'0'0,"0"24,0-24,0 25,0-25,0 25,0 0,0 0,0 99,0-75,0 26,0 24,50 25,-25-99,-25-25,49 25,-49-1,25-24,-25 0,0 0,50-24,-50-1,24 25,1-50,0 25,-25 1,74-26,-74-25,0 75,0-24,0-1,0 0,0-25,0 26,-24-26,-1 0,25 50,0-49,0 24,0 0,0 0,0 1,0-26,0 25,0 0,0 25,0 25</inkml:trace>
  <inkml:trace contextRef="#ctx0" brushRef="#br0" timeOffset="4093.2341">6474 6152,'0'0,"0"0,0 0,0 0,0-25,0 0,0 25,0 0,0 0,0 25,0-25,25 0,-25 0,0 0,0 0,0-50,0 50,0 0,0 0</inkml:trace>
  <inkml:trace contextRef="#ctx0" brushRef="#br0" timeOffset="5588.3197">8533 8086,'0'0,"0"25,25 0,-25 49,25 26,49-26,-49 50,-25-99,0 0,0-1,25-24,-25 50,25-50,-25 25,0 0,0-1,0 1,0-25,0 0,49-49,-24-26,0 50,0 1,-1-100,26 99,-50-25,0 1,25 49,0-25,-25 0,0 25,0-25,0 25</inkml:trace>
  <inkml:trace contextRef="#ctx0" brushRef="#br0" timeOffset="6273.3588">8781 7987,'0'-50,"0"26,0 24,0 0,0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2T04:51:56.7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9897 9475,'0'-24,"0"-1,0-99,0 0,25-124,0 148,0-24,0-49,-25 74,49-149,-49 124,0-100,-25 100,1 0,24-25,-75 1,1-175,-25 125,74 49,-74 25,74 74,-25 1,25-1,-24 0,-1 1,1-50,-1 74,-74-74,49 24,1 26,24 24,1 25,-50-50,24 50,1 0,24 0,-24 0,-1 0,1 0,24 0,-49 50,0-50,49 49,-24 1,24 0,25-1,-74 26,25 24,24-25,1-49,-1 49,-24 26,24-51,-24 50,24 25,50-99,-25 0,0 25,1-50,24 74,-50-24,-24 99,49-75,-25-49,25 24,-24 26,24-1,-25-24,-24 24,24 1,25-1,-24 25,-1-24,25-1,1-24,-26 74,50-99,0-25,-25 49,0-24,1 74,-1-74,-25 25,50-50,-25 0,25 0,-24 0,-26 99,-24 0,24-49,50-1,-25-24,25 0,0-25,0 124,0-50,25 1,25-1,24 50,-24-25,24-24,50 49,-25-50,0-24,25 24,0-74,-24 99,-1-74,-25 0,1 0,-1 0,-24-25,-1 0,-24 0,25 24,24-24,-49 50,0-50,-25 0,25 0,-1 0,1 0,0 0,25-25,-1 25,1 0,-1 0,26-49,-25 49,49-25,-25 25,25 0,1 0,-26 0,0 0,26-50,24 1,0-125,0 75,-50 24,25-49,-24 25,-26 74,75-24,-99 24,0-25,0 50,-25-24,0-26,25 0,-1-24,26-25,-50-25,25 0,0 99,-1-50,-24 51,25 24,0-25,-25-50,0 75,25-24,0-26,-25 0,24 1,1 24,-25 0,0 0,0 25,0-24,0-51,0-24,25 74,-25 0,0-49,0-100,-25 125,25-1,0 50,0 0,0 0,0-50,0 26,0 24,0 0,0 0,0 0,0 74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2T04:52:39.1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9525 12898,'25'0,"-25"0,25 0,0 0,-25 0,25 0,-25 0,24 0,-24 0,25 0,0 0,25 0,24 0,-49 0,24 0,-24 0,50 0,-51 0,26 0,0 0,-1 0,-24 0,25-24,-26 24,26 0,0-50,-1 50,-24 0,0 25,0-25,0 25,-1-25,26 0,0 0,-50 0,49 0,1 49,-1-49,-24 0,25 0,-1 50,-24-50,25 0,-1 0,-24 25,25-25,-1 0,-24 0,50 0,-51 0,51 0,-1 74,-24-74,0 0,49 0,0 0,-25 0,-24 0,0 0,24 99,0-99,-24 0,0 0,-1 0,75 0,-49 0,-1 0,25 0,-24 25,-26-25,-24 0,25 0,-25 0,24 0,26 0,-26-25,26 25,-26 0,-24-25,49 25,-49 0,25 0,-1-24,26 24,-1 0,26 0,-26 0,-24-25,24 0,-49 25,74-25,-49 25,49-25,0 25,-25 0,26 0,24 0,-25 0,25 0,50 0,49 0,-74 0,-1 0,26 25,0 0,-1 0,-24-25,-50 25,125-1,-51 1,1 25,-75-50,100 0,-75 74,24-49,-24-25,-49 0,-1 0,50-49,-74 49,24 0,1 0,49 0,-99 0,123-75,51-49,49 0,25-99,-100 99,51-75,-51 125,-49-25,-49 99,-26-25,-24 0,25 0,-26 0,1 25,50 0,-1 0,1 0,-1 0,-24 0,24 0,-49 0,0 0,-25 0,0 0,24 50,26 124,-50-50,0 25,25 74,0-99,-1-25,1 124,0-123,-25 73,25 50,0-99,-1-24,1 24,25 0,-50-50,25 1,-25-26,24 26,-24-1,0 50,0-99,0 49,0-49,0 74,0-74,0 25,0 24,0-49,25 49,0-24,-25-50</inkml:trace>
  <inkml:trace contextRef="#ctx0" brushRef="#br0" timeOffset="3928.2246">9451 12973,'0'-25,"0"25,0 0,25 25,0 74,-25 0,0 1,24 24,-24-25,25 50,-25 74,0-174,0 125,0-100,0-49,0 25,0 24,0-49,25-25,-25 50,0-1,0-49,0 25,0 0,0-25,25 74,-25-24,0-25,0 49,0-24,49 49,-49-25,0-49,0-25,0 0,0-49,149 49,0 24,25-24,-75 0,50 0,-50 0,50 0,-50 0,-25 0,50 50,50-25,49-25,-49 49,-75-49,75 0,-50 0,0 0,-50 0,25 25,-24-25,-50 0,123 0,-23 0,-51 0,50 0,0 0,-50 0,1 0,24 0,0 0,50 0,-75 0,26 0,-26 0,75 0,0 0,-50 0,75 0,-100 0,25-49,125 49,-125 0,25 0,25 0,-100-25,50 0,75 25,-100 0,26 0,24 0,-50 0,1 0,24 0,74 0,-73 0,48 0,-48 0,-26 0,50 0,25 0,-50 0,-24 0,49 0,-50 0,25 0,0 0,-24 0,-1 0,-24 0,49 25,-74-25,49 0,-49 0,25 0,-1 0,1 0,24 0,1 0,49-75,25 75,-125 0,-24 0,50 0,74 0,0 0,-50 0,50 0,-49 0,-25-24,-1 24,50 0,1 0,-1 0,99 0,-49 0,-75 49,26-49,-1 0,-25-25,-24 25,0 0,-1 0,1 0,-25 0,-1-24,1-1,0 25,25 0,-26 0,1 0,-25 0,25 0,-25 0,50-25,-26 0,26 0,-25 25,-25-24,25 24,-25 0,24 0,1 0,-25-25,25 25,0 0,0-25,24 0,-24 0,-25 1,0 24,25 0,-25 0,0 0,-25 0,25 0,0 0,0 0</inkml:trace>
  <inkml:trace contextRef="#ctx0" brushRef="#br0" timeOffset="6018.3442">17413 15081,'0'-25,"-25"25,1 0,24 50,-100 24,51-24,-50 24,-1 75,-73 124,49-74,-50 24,25-25,25-123,25-1,99-49,-25-25,25 0,0 0,0 0,0-25,0 0,25-24,0-1,0 25,-25-24,0 49,24-25,-24 25,0 0,0 0,0 0,0 0,0 0,0 49,0-49,0 25,0 0,-24 0,24 25,-25-50,25 24,0-24,0 0,0 25,0-25,0 25,-25-25,25 25,50-25,49 0,25-50,-25 25,25 1,-74 24,-50 0,25 0,-1 0,-24 0</inkml:trace>
  <inkml:trace contextRef="#ctx0" brushRef="#br0" timeOffset="8527.4877">8856 13246,'0'0,"0"-25,-25 0,-25-25,-24-49,-1 25,26-1,-75-73,74 123,-74 25,75 0,-1-50,25 50,-25 0,26 0,-26 75,-24-75,49 24,-50 1,26 74,-1-99,-24 25,49 25,0-25,0 24,1-24,-51 25,75-26,-49 125,24-124,0 50,25-26,0 1,0 24,0-49,0 49,0-49,0 50,0-1,0-24,25 24,24 50,-24-25,0 50,0-99,0 74,-1-124,1 49,25 1,24 49,-24-74,-1 74,1-74,-50 0,25 0,0-25,-1 0,26 24,-50-24,50 50,-1-25,1 24,-25-49,-25 0,25 0,-1 0,-24 0,25 0,0 0,0-24,24-1,-24-25,25 50,-1-74,-24 49,0 0,0 0,-25 1,0 24,25-50,-1 0,-24 26,25-26,0-24,0-1,0 1,-25 49,24-25,-24 25,0 25,0-49,25-50,-25 49,0 0,0 26,0-1,25 25,-25-25,0 0,0 0,0-24,0-1,0-24,0 49,0-25,0 1,0-75,0 25,0-50,0 99,0 50,0-50,0 1,0 49,0-25,0 0,0 25,0 0,0 0</inkml:trace>
  <inkml:trace contextRef="#ctx0" brushRef="#br0" timeOffset="12068.6903">22201 12675,'0'0,"0"-25,0 25,0-49,0-50,0 49,-50-49,25-50,25 74,-25-24,1 25,-26 24,0 25,25-24,-49-1,49 1,-24 24,-26 25,-24 0,49 0,-24 0,24-25,1 25,-1 0,-24 0,24 0,1 0,-1 25,0-25,50 0,-24 0,-26 25,25-1,-24 1,-1 25,-25 24,51-24,-1-50,25 0,-50 74,50-49,-25 0,1-25,24 49,-25-24,25 0,0 0,0 25,0-1,-25-24,0 49,0 1,25-1,-24 1,24-51,0 26,0 0,0-26,0 1,-25 25,25 24,0-49,0 25,0 24,0-24,0 24,0-74,0 25,25 25,-25-26,0 26,0-50,0 25,24 0,-24-1,0 1,0 0,0 0,0 0,0-25,25 24,-25 1,0 0,0 0,25 49,-25-49,0 25,25-1,0 26,-25-26,24 75,-24-74,0 24,0-24,25-1,-25 1,0 25,50 24,-50 50,0-50,25 0,-1-25,-24 1,0-26,0-24,25 25,0 24,-25-49,0 25,25-1,0-24,-25 0,0 99,25-74,-25-50,24 24,-24 1,0-25,0 25,0 0,25 0,-25 49,0-49,25 74,0-49,0-1,-1-24,-24 25,0-26,0 26,25-50,-25 25,0-25,0 0,25 25,0-25,0 0,-1 49,-24-49,25 0,0 0,0 0,0 0,-25 0,24 0,26 0,-25 0,0 0,74 0,-50 0,1-25,-25 1,0-1,24 0,-49 25,25-25,-25 0,25-24,24 24,-49 0,25 0,0-24,25-1,-50 50,0-49,24 49,1-50,-25 0,25 26,0-26,0 0,0-49,24 25,-49 24,25-24,0 49,-25-50,25 26,-1 24,-24-49,0 24,25-49,0 24,-25 26,0-26,0-24,0-50,0 100,0-51,0 51,0-1,0 25,0-24,0-26,0-98,0 98,0-73,0-1,-25 99,25 25,0 1,0-1,0-25,0 1,-25-51,25 1,0-25,0 0,-24 25,-1-75,0 50,-25 50,26-75,-26 0,25 99,25 26,0 24,0 0,0 24,0-24,0 25</inkml:trace>
  <inkml:trace contextRef="#ctx0" brushRef="#br0" timeOffset="39366.2516">5408 16520,'0'0,"0"0,0 0,0 50,0-1,0-24,0 0,0 49,0-24,0-25,0-1,0-24,0 25,25 0,-25-25,49 74,-49-49,25 0,25 0,-26-25,-24 0,25 0,-25 0,50 0,-50-50,49-49,1 25,-25 49,0-25,-1-24,-24 24,0 50,0 0,0-25,0 1,0 24,0 0,0 0</inkml:trace>
  <inkml:trace contextRef="#ctx0" brushRef="#br0" timeOffset="39906.2825">5433 16098,'0'0,"24"50,-24-50,0 0</inkml:trace>
  <inkml:trace contextRef="#ctx0" brushRef="#br0" timeOffset="40734.3298">5457 17314,'0'0,"0"0,0 24,0 51,0-1,50-24,-50 0,25-1,-25 1,25-25,-25-1,0-24,0 25,24-25,-24 0,0-25,25 25,0-74,0 24,24-24,26 49,-50 25,-1-50,-24 50,0 0</inkml:trace>
  <inkml:trace contextRef="#ctx0" brushRef="#br0" timeOffset="41119.3519">5656 17140,'0'0,"0"0,0 0,25 0,74 0,50 0,-75 0,75-99</inkml:trace>
  <inkml:trace contextRef="#ctx0" brushRef="#br0" timeOffset="41498.3735">6772 16768,'25'0,"49"0,-24 0,-1 0,-24 0,0 0,0 0,-25 0,0 0</inkml:trace>
  <inkml:trace contextRef="#ctx0" brushRef="#br0" timeOffset="41856.394">6722 17388,'0'0,"75"0,-1 0,50-74,-25 74,-49-25,49-25,-74 50,-25 0</inkml:trace>
  <inkml:trace contextRef="#ctx0" brushRef="#br0" timeOffset="42787.4473">8012 16619,'0'0,"50"0,49 0,100 0,-51 0,26 0,0 0,-50-49,-25 49,-50-25,1-25,-50 50,0-25,0 25</inkml:trace>
  <inkml:trace contextRef="#ctx0" brushRef="#br0" timeOffset="43590.4932">8707 16694,'0'99,"0"0,0 50,25 49,-25-99,74 249,-74-175,0-98,0 24,0-74,0-25,-25 0,0 0,-74-25,25-49,-100 74,50-100,75 76,-1-26,50 25,0 0,0 1,0 24,0-50,0 50,0 0,-25 0,0 0</inkml:trace>
  <inkml:trace contextRef="#ctx0" brushRef="#br0" timeOffset="46618.6664">16123 12080,'0'0,"0"0,0 25,0 24,-24 100,-1-99,25 99,-25-100,25-24,0 0,0 0,-25-25,25 0,0 24,-25 1,25 25,0-25,0 24,-24 26,24-26,-25-24,25 0,0-25,-25 49,0-24,25-25,-25 0,25 0,0-25,0-49,-24 24,24-24,0 49,-25-49,25 49,0 0,0 25,0 25,0 25,0-26,0 51,25-1,-25-24,0 24,0-74,0 25,0-25,24 0,26 0,24 0,1-50,-1 50,1 0,-26-24,1 24,-50 0,0 0,0 0</inkml:trace>
  <inkml:trace contextRef="#ctx0" brushRef="#br0" timeOffset="83777.7918">14362 17115,'0'0,"0"-49,0 49,0-124,0 24,0 1,0 0,0 99,25 0,-25 0,25 99,0 124,74 224,-74-199,24 25,-24-25,-25-124,25 49,-25-123,0-25,0-25,0 0,-25 0,0 0,-24-50,-51-49,76 99,-26-25,50 25,0-25,-25 25,25 0,0 0,50-74,-25 74,49-50,25 1</inkml:trace>
  <inkml:trace contextRef="#ctx0" brushRef="#br0" timeOffset="84688.8439">15057 17760,'0'0,"0"50,49 99,1-25,0 24,-50-73,24 49,-24-50,0 1,25-26,0-49,-25-24,-50-249,26 173,24 26,0 0,0 24,0 0,0 1,24-50,1 74,-25 0,50 25,-50 0,49 0,-24 25,25 74,-25 50,-1-75,-24-24,0-1,0-49,0 25,0-25,25-74,0-125,-25 75,50 0,-26 50,51 24,-25-49,-26 99,1 0,0 0,25 75,-26 49,1 24,0-73,0 49,0-99,-1 49,-24 50,124-25,-124-49,50-25,-50-1,0-24</inkml:trace>
  <inkml:trace contextRef="#ctx0" brushRef="#br0" timeOffset="86196.9301">16619 18008,'-24'0,"24"0,-25 0,0 0,-25 0,26 0,-1 0,0 25,0-25,0 0,25 25,-24 0,24 74,0 0,24 50,26-100,49 51,-49-75,-1-25,-24 0,25 0,-25 0,0-50,-25-25,0-24,0-50,0 100,0-1,0 50,0 0,0 25,24 49,26-49,-25 25,24-25,26-1,74-24,-25-49,-25 24,-25-74,-24 24,-50 1,0-25,-50-75,50 100,-74-1,-1 51,26-26,-26 25,51 25,-26 0,25 0,0 25,25 49,0 50,0 25,0-99,50-1,0 1,24-25,-24-25,24 0,-49 0,-25 0,0-99,25 24,-25-49,0 50,0-1,0 125,0 124,99 74,-50-50,75 100,-74-75,74 0,25 0,-149-247,0-26,0-49,0 124,0-50,0 0,0 0,-74 25,-1 0,50 0,-49-25,74 25,0-24,0-1,0 0,0 0,0 0,0-24</inkml:trace>
  <inkml:trace contextRef="#ctx0" brushRef="#br0" timeOffset="87117.9828">17984 17413,'0'49,"0"26,0-1,0 1,0-75,0 49,-25-49,25 25,0-25,25 0,49 0,-24-49,-25-75,24-1,-49 51,0-25,0-75,-25 149,-49-74,49 74,-24 25,-1 0,0 0,1 25,-1 50,25-1,-24 0,49 75,-25-50,25 75,25-50,49 0,1-25,73 50,1-124,50 25,-26-50,-74 0,-49 0,-50 0,0 0,0-100</inkml:trace>
  <inkml:trace contextRef="#ctx0" brushRef="#br0" timeOffset="88140.0413">19770 16594,'0'0,"0"0,24 25,101-25,48 0,75 0,-49 0,-26-25,-49 25,-49-49,-50 24,-1 25,-24 0,0 0,-49 0,-26 0,1 0,49 25,-49 0,-75-1,99-24,25 25,25 0,0 99,25 50,0-1,0 1,-25-1,0-98,0-1,0-24,0-25,-25 0,0-1,0 1,-49-25,49 0,25 0,-25 0,1 0,24 0,74 0,75 0,0-49,49 24</inkml:trace>
  <inkml:trace contextRef="#ctx0" brushRef="#br0" timeOffset="89230.1036">21084 17338,'-24'0,"-26"0,25 0,0 0,25 0,0 25,-24-25,24 75,0-1,-25-24,25 74,0-99,0 24,25-24,-25-25,49 0,-49 0,25 0,0-25,0-24,-25-1,0 0,0 1,0-1,0 50,0-50,0 26,0 24,24 0,26 0,0 24,24 1,-24 0,49-25,-25 0,1 50,-75-50,-50 0,-24 0,-1 25,75 24,0-49,0 75,-49 24,49 0,0-74,24 0,26 24,0-24,24 49,149-49,-223 0</inkml:trace>
  <inkml:trace contextRef="#ctx0" brushRef="#br0" timeOffset="92681.301">15156 16446,'-25'0,"0"0,1 0,24 0,-25-25,25 0,0 0,0 0,0 25,0-25,-25 1,0 24,25 0,-49-25,-1 25,-74 74,-50-24,25 49,25-24,-49-26,24 26,25 49,0-50,0 50,0-50,99-24,-74 24,49 1,-24-26,24 51,1-51,-1 75,25 0,0 50,25-75,0 0,0 100,0-150,0 51,0-1,50-25,-25-24,99 0,-50-26,25 1,50 0,-99 25,74-1,-50-24,100 25,-25-26,49-24,26 0,-26 25,-24-25,-1 0,26 0,-51 0,-24 50,1-75,-1 50,-25-75,0 50,50 25,-25 25,49-75,-24 0,75 25,98-25,-124 25,26 0,49 0,-100 0,-24 0,-50 0,50 50,124-100,-99 50,24 0,50-25,0 25,-50-49,-24 49,25-75,49 51,-50-26,-24 0,74-74,-25 50,-99 49,-25-25,-49 50,24-49,1-1,-26 1,50-1,-24-24,24-26,-49 51,24-1,-49 1,49-26,-49 26,25 24,-25-74,-1-1,-24 76,0-51,0 50,-24-124,-76 1,-24-51,-74-98,-75 49,75 123,-1-98,-24 99,-50 124,0-49,50 49,-149 0,25 0,123 0,-98 0,74 0,99-25,75 25,-75 25,25-25,-50 0,100 24,-50 1,0 0,-25-25,-50 0,51-25,-1-49,-25 74,-74 0,74 0,50 0,-24 0,-76 0,51 0,-1 0,0 25,-49 24,50-24,-1 25,100-26,-26-24,-24 75,0-26,50-24,24 25,25-50,1 25,-26-1,0-24,1 125,-1-76,25-24,-24 25,24-26,25 26,-50 0,26-1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1T05:04:42.8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22225 15081,'0'0,"0"0,-24 0,-51 0,-24-99,-50 0,-25 24,1 75,24 0,-49-24,-50 24,24 0,51 0,-51 74,-73-24,98-1,100 1,-99-50,-50 74,24-74,125 0,-75-25,1 25,24 25,0-25,75 0,-50-25,25 25,-50 0,50 0,-1 0,26 0,-1 0,-24 0,25 0,-50 75,49-75,26 25,49-25,-50 0,25 24,1-24,-51 0,26 0,-26 50,26-50,-26 50,25-50,26 0,-1 0,25 0,-25-25,-25-50,50 75,0-24,0-26,0 0,0 26,0-1,0 25,0 25,0-1,0 26,25 24,25-24,-50 0,0-1,49-24,-24 25,0-50,25 74,-1 1,1-1,0 25,-26-49,1-1,-25 1,25-50,0 25,-25 0,0-25,25 0,-1 49,1-49,25 0,-50 0,49 25,-24-25,25 25,-1-25,26-25,-1 25,1 0,24-25,75 25,123 0,-49 0,-49 75,123 49,-99-124,-74 0,25 0,49 0,0 0,-24 0,-1 0,75 0,-75 0,1 0,-25-25,98 25,-123 0,-25 0,50-25,-1 25,76 0,-125 25,-25-25,-25 0,1-25,24 25,50 0,-75 0,0-25,26-24,-51-26,-24 75,50-99,-51 74,-24-74,50 0,-50 49,25 1,-25-51,0 26,-50-25,-74-50,75 50,-26 24,25 1,26 49,-1 0,0 0,0 25,-24 0,-1 0,-24 25,-50 74,0-24,49-26,1 26,-1-50,75-1,-49-24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1T05:06:15.1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15702 4118,'0'24,"0"-24,0 25,0 99,0-74,0-1,0-24,0 25,0 24,0-24,0-1,0-24,0 0,0-25,0 0,-25-174,25 125,-25 24,25-124,-99 0,99-49,0 198,0-50,0 1,25 49,24-25,-24 0,0 25,0 0,0 0,-1 0,1 0,25 75,-50-75,0 49,0 1,0 74,-25-99,25 49,0-74,-25 25,0 0,25-1,0-24,-24 25,24-25,0 25,0 0,0 24,24 1,26-25,0-25,-1 0,75 0,-99 25,0-25,0 0,-1 0,-24 24</inkml:trace>
  <inkml:trace contextRef="#ctx0" brushRef="#br0" timeOffset="745.0424">16148 3795,'0'-25,"0"25,0 0,0 0,75 0,-26 0,26 0,24 75,-25-50,-49-25,0 0,0 0,-25 0,0 0,0 0,0 0,-25 0</inkml:trace>
  <inkml:trace contextRef="#ctx0" brushRef="#br0" timeOffset="1228.0701">16421 3870,'0'0,"0"24,0 125,-25-74,25-1,0 25,0-74,0 25,0-26</inkml:trace>
  <inkml:trace contextRef="#ctx0" brushRef="#br0" timeOffset="2280.1304">16892 3870,'0'0,"0"-25,0 25,0 49,0 26,25-1,-25 50,25 0,-25-99,0 25,0-75,-25-174,0 175,-24-125,49 50,0 74,0-50,0 26,0-51,0 51,0 24,25 25,-1 0,1-25,25 25,-1 25,1 0,0 49,-50-24,24-50,-24 25,0 24,0-24,0 50,-49-26,24-24,-49 99,49-124,-25 50,25-50,25 0,25 0,0 0,0 0,24 24,26-24,24 25,-49-25,-26 25,26 0,-25 0,24-1,1-24,-25 25</inkml:trace>
  <inkml:trace contextRef="#ctx0" brushRef="#br0" timeOffset="3163.1809">17537 3621,'50'0,"-1"0,1 0,49-24,-49 24,24-25,-74 25,50 0,-50 0,-25 0,-24 0,-1 0,25 0,-49 49,49-24,25-25</inkml:trace>
  <inkml:trace contextRef="#ctx0" brushRef="#br0" timeOffset="3667.2097">17711 3646,'0'0,"0"75,0-50,0 24,0 75,0-74,0-1,0 1,0 0,0-50,25 0,-25 24,0 1,0-25</inkml:trace>
  <inkml:trace contextRef="#ctx0" brushRef="#br0" timeOffset="5503.3147">16793 4911,'0'0,"0"-24,0-26,0 25,-25 25,25-25,0 25,0 25,0-25,0 99,0 75,0-50,0 174,0-125,0 1,0-100,0 1,0-75,0 25,0-25,-24-50,-26 25,0 0,25-24,25 49,-24-50,-1 0,0 50,25-24,0 24,0 0,0 24,25 1,24 75,1-26,-25-49,0 0,-25-1,25 1,-25-25,24-49,1 24,25-74,-25 74,-1-25,1 0,0 50,-25-24,0-1,0 25,0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1T05:09:10.3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13866 6623</inkml:trace>
  <inkml:trace contextRef="#ctx0" brushRef="#br0" timeOffset="1141.0653">13767 7441</inkml:trace>
  <inkml:trace contextRef="#ctx0" brushRef="#br0" timeOffset="1907.1091">13767 7441</inkml:trace>
  <inkml:trace contextRef="#ctx0" brushRef="#br0" timeOffset="14914.853">19571 2580,'0'0,"50"0,-25 0,-25-25,24 25,1 0,-25-25,50 0,-25 25,-1-25,1 25,-25-24,0 24,0-25,0 25,25 0,-25 0,-25 0,25-25,-25 25,25 0,-49 0,-1 50,50-1,0-49,-25 25,25 0,0-25,0 0,0 0,0 0,25 0,25-50,49 1,-49-1,-1 50,1-25,-25 25,-25 0,25 0,-1 0,26 50,-25 24,49 75,-49-74,0-1,-25 75,0-75,0 75,0-75,-25-24,0 0,25-26,-49 26,49-50,0-25,24-24,51-51,-1-73,1 24,-1 25,-49 0,49 25,-49-1,-25 51,0 49,25-50,-25-24,0 49,0 0,0 25,0 25,0-25,0 25,-25 24,25 26,0 49,-25-50,-24 150,-1-76,50-73,0 24,-25 50,25-149,0 0,0 25,50-25,99 0,-50 0,-25-50,26 0,-26 26,-24-26,-26 50,1 0,-25 0,-49 0</inkml:trace>
  <inkml:trace contextRef="#ctx0" brushRef="#br0" timeOffset="19239.1004">20117 3746,'0'0,"0"0,25 0,0 124,-1 24,26 1,0 0,-1 0,1 24,24-49,-49-99,-25 0,0-25,0 50,0-50,0 0,0 0,0 0,0 0,-25-25,25 25,-74 0,49 0,-49-50,74 25,-25 25,25 0,0 0,25 0,49 50,-74-25,99 124,-49-149,-25 25,-1-1,-24-24,0-99,0 50,0-1,0 25,25-49,-25 49,0 0,0 25</inkml:trace>
  <inkml:trace contextRef="#ctx0" brushRef="#br0" timeOffset="20559.1758">21680 4341,'0'0,"24"0,51-50,-1 50,-24 0,-1 0,51 75,-26-1,-49-24,0-26,-25 26,0 24,0 26,0-51,-50-49,50 25,-49 0,49-50,0-124,24 25,1 50,50-50,-26 25,-49-1,50 26,-1 24,-49 26,0 24,0 0,0 24,-24 100,-1 0,25-24,0-1,0 149,0-248,0 25,25-25,49 99,0-99,-24 0,24 25,26-25,-51 0,1-25,-50 25,0-25,0-25,0 26</inkml:trace>
  <inkml:trace contextRef="#ctx0" brushRef="#br0" timeOffset="22242.2722">22002 3473,'0'0,"0"0,-25 0,0 0,25 0,0 0,0 0,0 0,0 24,0 1,25-25,-25 25,0-25,0 0,0 0,0 0,0 0,0 0,0 0,25 0,-25 0,0 0,0 0,0 0,0 0,-25 0,-24 50,49-50,0 0,0 0,24 0,-24-25,0 0,0-49,0-26,0 76,0 24,0 0,0 24,0 1,0 25,0 24,25-74,-25 0</inkml:trace>
  <inkml:trace contextRef="#ctx0" brushRef="#br0" timeOffset="23225.3284">22573 5085,'0'0,"0"0,0 0,0 198,124-24,-50 49,-24-99,-1-49,26 148,-26-149,1-24,-50 24,0-74,50 25,-50-25,0 0,-50-25,50 1,0 24,-25-50,25 50,-25-25,25 25,0-25,-25 25,25 0,-24 0</inkml:trace>
  <inkml:trace contextRef="#ctx0" brushRef="#br0" timeOffset="23809.3618">22945 6176,'0'25,"49"-25,-49 25,25-25,0 0,0 50,0 24,-1-74,26 74,-50-49,0-25,0-25,-25-99,25 50,-25-75,1 75,-1 24,25-24,0 74,-25-50,25 25,0 25,0 25,0-25,0 25</inkml:trace>
  <inkml:trace contextRef="#ctx0" brushRef="#br0" timeOffset="24989.4293">23565 7441,'0'0,"0"-24,0-150,0 124,25 1,24-50,-24 74,0 25,0 0,-25 0,49 0,-24 25,25 49,-26-24,1-1,0 26,-25 73,0-98,-25-25,25 24,0-24,0-25,0 0,0 0,0-49,0-51,0-172,0 148,0 24,25 26,0-1,-25 51,0 24,0 0,0 24,0 76,0-1,25-25,24 100,-24 124,25-174,74-100,-50 51,50-75,-74 49,-1-49,-24 0,0-24,-25-1</inkml:trace>
  <inkml:trace contextRef="#ctx0" brushRef="#br0" timeOffset="25683.469">23466 6747,'0'0,"0"0,0-25,0 25,0 0,0 0,24 0,-24 0,0 0</inkml:trace>
  <inkml:trace contextRef="#ctx0" brushRef="#br0" timeOffset="26358.5076">23714 6524,'24'0,"-24"-25,0 25,0 0,0 0,0 49,0-49,-24 50,-1-50,25 0,-25 0,25 25,0-25,-25 0,25 25</inkml:trace>
  <inkml:trace contextRef="#ctx0" brushRef="#br0" timeOffset="29848.7073">22969 3101,'-74'-25,"49"0,-24 0,49 25,0-25,-25 25,-25 0,-49-24,49-26,-49-24,50 49,-1 25,25-25,0-25,-49 50,74 0,-99 0,74 0,-74-24,-1 24,76 0,-26 0,25 0,25 0,-25 0,-24 0,-1 49,25-49,-74 124,50-74,24-1,25 1,-25-25,25 0,0-1,0 1,-50 25,26 49,24-25,-25-49,0 25,25-25,0-1,0-24,0 50,0-50,0 50,0-26,0 51,0 24,0-49,0 49,-50 25,50-74,0-26,0 51,0-26,0 26,0-26,0 1,25 49,25 0,-50-24,0-1,0-24,0-25,0-25,25 49,-25-24,24-25,1 99,25-49,-50 0,25 24,-1-24,1-1,-25-24,25 0,-25 0,25-1,0-24,-25 25,24-25,1 25,-25 0,75 0,-51-25,1 74,50-49,-51 0,1-25,25 0,0 0,-1 0,-24 0,49 0,75 0,-50-50,-24 50,24-50,-49 26,-1-1,26 0,-75 0,24 25,1-49,0 49,25-50,24 0,-24-24,-50 49,25 0,-1 1,-24-26,0 25,0-148,0 98,0-49,50-25,-50 75,0 24,25 25,-25 1,0 24,0-124,0 99,-25-149,-25 25,26 100,24-26,0 75,0-24,0-1,-50-75,50 100,-25-49,-25-1,26-74,-1 99,25 1,0-1,0 0,-25-49,0-50,25 99,-25 25,1-25,24 25,0 25</inkml:trace>
  <inkml:trace contextRef="#ctx0" brushRef="#br0" timeOffset="33200.899">21977 3621,'0'-24,"0"24,0 0,0 0,25 0,0 0,-25-50,25 50,-25 0,0-50,-50 50,25 0,25 25,0-25,-25 25,25 0,0-25,0-25,0 25,0 0</inkml:trace>
  <inkml:trace contextRef="#ctx0" brushRef="#br0" timeOffset="41413.3687">15528 8781,'99'-149,"100"-74,-100 99,25 0,-74 99,-1-25,1 50,-50 0,0 0,0 0,0 0,0 0,-25 0</inkml:trace>
  <inkml:trace contextRef="#ctx0" brushRef="#br0" timeOffset="43844.5078">16173 8086,'0'0,"0"0,0 0,25 0,0 0,24 0,26-24,-26 24,26 0,-1 0,25 0,1 0,-76 24,51-24,-1 0,-74 0,50 0,-25 0,24 0,1 0,24 0,-24 0,-1 0,51 0,-1 50,-50-50,1 0,24 25,1-25,-1 0,75 25,-74-1,-1-24,0 0,-24 0,49 0,-49 0,-1 0,26 0,24 0,-74 25,24-25,1 0,-25 0,0 0,24-25,1 25,-25 0,49 0,1 0,24 0,-50 0,26 0,-26 0,1 0,0 0,49-24,-50 24,1 0,0-25,49 25,-50 0,26 0,-25 0,-1 0,50 0,-49 0,24 0,50 0,-24 0,-26 0,0 0,1 0,-1 0,1 0,-1 0,25 0,25 0,-99 0,0 0,25 0,-50 0,24 0,26 0,-50 0,25 0,-25 0,25 0,-1 0,-24-25,0 25,0-25,0 25</inkml:trace>
  <inkml:trace contextRef="#ctx0" brushRef="#br0" timeOffset="47044.6906">14313 8111,'0'0,"0"0,0 0,0 0,-25 50,-149 74,50-25,25-49,-75 148,100-24,-100-26,75-48,0-1,24 25,-24-50,25 50,-75 124,25-124,-25 149,25-124,25 25,24-75,1 50,-25-25,49 124,-24-74,-25-1,49 1,25-75,-24 0,49-49,0 49,0-49,0 49,0-50,0 51,0 49,24-1,1-123,25 50,-50-51,25 1,-1 0,-24-25,50 50,-50-26,25 26,0-25,-25 49,49-24,-24 49,-25-74,0-25,50 198,-26-49,1-124,0 0,-25 0,0-25,0 24,0-24,0-24,-25-26,-24 25,-1-99,50 75,-74-76,49 101,25-1,-25 25,25 0,0 0,25 49,24 1,26 25,-26 73,-24-123,50 25,-75-50,24 49,-24-49,0-24,0-26,0-74,-24 74,24-49,0 49,0 1,0 24,0 0,0 25</inkml:trace>
  <inkml:trace contextRef="#ctx0" brushRef="#br0" timeOffset="58032.3193">8136 14387,'-25'0,"25"0,-24 0,-1-50,-25 0,25 1,-24-1,-75-49,49 25,1 74,0-25,24-25,-24 50,-1 0,26-25,-1 1,25 24,-24 0,-1 0,0 0,25 0,-24 0,-1 0,-24-25,49 25,-25-25,-24 25,24 0,26 0,-1 0,-50 0,26 0,-1 25,1-25,-26 0,1 0,24 0,1 0,24 0,-25 0,-49 25,24 24,1-24,0-25,24 0,-24 0,-26 0,100 0,-49 0,24 0,0 0,0 0,1 50,-1-50,-25 0,1 0,24 0,0 0,-74 99,74-99,0 49,0-49,-24 50,24-25,-50 0,51 24,-125 51,99-76,25 1,1 25,-1-50,-25 49,50-49,-25 0,25 25,0 0,0 25,0 49,-24-25,24-24,-25 49,25 25,0-74,0-1,25 50,-1-24,1-75,0 25,25 0,-50 24,24-49,1 0,-25 0,0 25,75-25,-26 25,26-25,24 0,-49 0,24 0,-49 25,24-1,-24-24,-25 25,50 0,-25 0,24 0,-24-25,0 0,24 24,1 1,-50 0,124-25,-74 0,-1 0,100 0,-99 0,-1 0,-24 0,-25 0,50 0,-1 0,26 0,-26 0,26-50,-50 26,24-1,-49 25,25-25,0 25,49 0,-24 0,24 0,1-50,-26 50,1 0,24 0,-24 0,-1 0,-24 0,0 0,25 0,-50 0,49-24,-24 24,0 0,0 0,0 0,-1 0,100 0,-99 0,0 0,25 0,-26 0,26-50,0 50,-50 0,49 0,-24-50,0 50,-25-24,25-1,-25 25,24-25,1-25,-25 50,0-49,50-1,-50 0,25-49,-1 0,1 49,-25-24,25 0,-25 49,0 0,0 0,0-24,0-1,0 50,0-25,0 0,0-49,0 49,0 0,0-49,0 24,0 1,0-1,0-24,0 49,0 25,0-25,0 25,0 25,-99-25</inkml:trace>
  <inkml:trace contextRef="#ctx0" brushRef="#br0" timeOffset="62925.5992">7789 14486,'0'0,"99"0,25-124,0 74,75-49,-125 49,1 26,24-51,-50 26,1 49,-50-25</inkml:trace>
  <inkml:trace contextRef="#ctx0" brushRef="#br0" timeOffset="63727.645">8508 13915,'25'0,"25"0,-25 0,-1 0,1 0,-25 0,50 0,-25 0,-25 0,0 0,0 0,0 50,0 49,-25-74,25 0,0-25,0 25,0-25,0 24,0-24</inkml:trace>
  <inkml:trace contextRef="#ctx0" brushRef="#br0" timeOffset="65969.7733">1042 14536,'0'0,"0"24,-124 76,-25-1,50-25,25-24,-1-50,26 25,-1-1,25 1,0-25,25 0,-49 0,24 0,0-25,25 25,0-24,0 24,0 0,25 0,-25 0,0 49,25 75,0 50,24 124,-24-26,25-48,-50-100,24 0,-24-75,0 1,25-50,-25 25,0-25,0 49,0-49,0 25,0 25,0-1,0 125,0-124,25-26,-25 26,25 0,-25-50,25 49,-25-24,24 0,-24 0,0-25,0 0,0 0,0 74,25 100,-25 198,0-174,0-49,0 0,0-149,0 0,0 0,25 0,74-25,50-49,-25-1,50 26,-50-75,-50 99,-49 25,-25-25,0 25</inkml:trace>
  <inkml:trace contextRef="#ctx0" brushRef="#br0" timeOffset="67299.8494">1191 15478,'-50'-25,"26"-24,-1 24,0 0,0-25,0 50,25-49,0 49,-24-25,-1-49,25 49,0 25,-25 0,25 0,0 0,0 25,0-25,0 49,-25 1,25-1,0-24,0 25,-25 99,25-124,0 49,0-74,25 0,-25 25,25 0,0-1,-25-24,25 0,-25 0,0 0,49-74,1-25,-50-25,0 49,25 50,-1 25,-24-24,0 24,0 0,0 24,0 51,25 24,-25 0,75 50,-51-74,1-26,-25-24,0-25,0 25,0-25,0 0,25 0,0-50,0-24,24 49,1-25,-50 26,25-1,-25 25</inkml:trace>
  <inkml:trace contextRef="#ctx0" brushRef="#br0" timeOffset="67844.8805">1538 15429,'0'0,"0"24,0-24,25 25,-25 0,25 0,-25 24,49 1,-49 0,50-1,-50 1,25 74,-25-99,25-1,-25-24</inkml:trace>
  <inkml:trace contextRef="#ctx0" brushRef="#br0" timeOffset="68945.9433">1166 16173,'0'0,"0"0,0 0,-49 49,24 26,25-26,-25 1,-49 74,74-99,0 0,0-25,0 24,0-24,0 0,24-24,26-26,0 0,24 1,-74-1,25-24,0 24,-1 0,-24 50,0-24,0 24,0 0,0 0,25 49,-25 125,25-50,49 25,-49-100,0 26,-25-1,25-49,-25-25,0-25,0-49,0 49,25-74,-1 99,-24-25</inkml:trace>
  <inkml:trace contextRef="#ctx0" brushRef="#br0" timeOffset="69827.9938">1588 16545,'0'0,"25"-75,-1 75,1 0,-25-24,0 24,25-25,-25 25,25 0,0 0,-25 0,0 49,24-24,-24 0,0-25,0 25,0-25,0 25,0-25,50 49,0-24,-25-25,49 0,-49-50,0 50,49-99,-74 99,0 0,0 0,0 25,0 0</inkml:trace>
  <inkml:trace contextRef="#ctx0" brushRef="#br0" timeOffset="70305.0212">1761 16917,'0'25</inkml:trace>
  <inkml:trace contextRef="#ctx0" brushRef="#br0" timeOffset="70849.0524">1811 17239</inkml:trace>
  <inkml:trace contextRef="#ctx0" brushRef="#br0" timeOffset="71434.0858">1861 17338,'0'0,"0"0,0 0</inkml:trace>
  <inkml:trace contextRef="#ctx0" brushRef="#br0" timeOffset="71880.1113">1960 17611,'0'0,"0"0</inkml:trace>
  <inkml:trace contextRef="#ctx0" brushRef="#br0" timeOffset="73270.1908">1786 14461,'0'0,"0"0,75 0,-26 0,1 0,0 0,-1-49,26 49,-51 0,26 0,-50 0,0-50,0 50,0 99,74 0,-74 249,124-1,-49 0,-50-49,-25 272,99-173,0-124,-49-25,24 99,-74-198,25-74,24-26,-24-49,-25 25,-25 25,25-50,-24 49,24-24,-25-25,0 0,25 0,-25 0</inkml:trace>
  <inkml:trace contextRef="#ctx0" brushRef="#br0" timeOffset="98810.6517">17885 7317,'0'0,"0"0,0 0,0 0,0 0,49 0,1 0,24 0,-24 0,24 0,-49 0,0 0,0 0,-25 0,24 0,-24 0,25 0,0 0,49-24,-49 24,25 0,-25 0,49 0,-49 0,0 0,24 0,-24 0,0 0,0 0,-25 0,49 0,-24 0,0 0,0 0,-25 0,25 0,-1 0,-24 0,25 0,25 0,-50 0,49 0,-24 0,0 0,25 0,-26 0,-24 0,25 0,0 0,-25 0,25 0,0 0,-1 0,-24 0</inkml:trace>
  <inkml:trace contextRef="#ctx0" brushRef="#br0" timeOffset="100754.7627">17909 7392,'0'0,"25"0,-25 0,25 0,-25 0,50 0,-1 0,26 0,24 0,0 0,50 0,-75 0,-24 0,-25 0,24 0,-49 0,25 0,-25 0,25 0,-25 0,25 0,-1 0,1 0,0 0,25 25,-25-25,-1 0,1 0,-25 0,50 0,-50 0,25 0,-25 0,24 0,-24-25,25 25,0 0,-25 0,25 0,-25 0,25 0,-1 0,-24-25,0 25,25 0,0 0,0 0,-25-25,0 0</inkml:trace>
  <inkml:trace contextRef="#ctx0" brushRef="#br0" timeOffset="102729.8758">2233 2009,'0'25,"0"-25,0 124,25-50,-1-24,1 0,25-50,-25 24,24-24,-49 0,25 0,25 0,-26 0,1 0,25-49,-25 49,24-99,1-50,-50 124,0-74,25 24,-25-73,0 48,-25 75,-25-49,25 74,25 0,-49-25,-1 25,-49 0,49 50,1-25,-1-1,-24 101,24-51,50-49,0 0,0 24,-25 26,25-26,-24 50,-1 25,25-74,0-25,0 0,0 24,49 1,-24-1,50-49,-75 0,24 0,1 0,-25 0,25 0,25 0,-26 0,26 0,24-148,1 73</inkml:trace>
  <inkml:trace contextRef="#ctx0" brushRef="#br0" timeOffset="103808.9374">2654 1488,'0'0,"0"0,0 25,0 49,25 75,25-25,-1 50,1 99,-25-124,24-1,1-73,-25 24,49 50,-24-25,-50-99,0 74,0-74,0-25,25 0,-25 0,0 0,74-99,25-50,-49 99,49-49,-74 49,0 50,-25-49,25 49,-25-25,24 25,1 0,-25-25,0 25,0-25</inkml:trace>
  <inkml:trace contextRef="#ctx0" brushRef="#br0" timeOffset="104402.9715">4044 1836,'0'0,"0"0,0 0,24 0,1 0,25 0,24-75,-24 75,24 0,-24 0,-25 0,-25 0,0 0,0 0</inkml:trace>
  <inkml:trace contextRef="#ctx0" brushRef="#br0" timeOffset="105167.0152">4168 2356,'49'-74,"-24"49,0 0,49-49,-49 24,25 26,-50-1,24 25,-24 0,0 25,0-1,25-24,0 0,-25 0,0 0</inkml:trace>
  <inkml:trace contextRef="#ctx0" brushRef="#br0" timeOffset="159805.1404">9525 6623,'-24'0,"-1"0,-25 0,25 0,-24 0,24 0,0 25,-25-1,-49 1,50 25,-26-1,50 26,-49-1,74-24,0-25,-25 0,25 49,0-74,-25 50,25-1,0-24,0 25,0-1,25-49,-25 50,0-25,0 24,0 1,0 24,25-49,0 25,0 49,-25-99,24 49,-24-24,25-25,-25 0,25 25,25 25,-1-50,26 99,-75-99,49 25,-49-25,25 0,-25 25,0-25,50 0,-50 49,25-49,-1 0,1 0,-25 25,0-25,25 0,0 0,0 0,-25 0,24 0,1 0,0 0,-25 0,0 0,25 0,-25-25,49 0,-24 1,0 24,0-50,0 0,-25 1,24 24,1-74,0 49,-25 0,0 26,0 24,0-25,0-25,25 1,-25-26,0 50,0 1,0-1,0 0,0-25,0 1,-25-26,25 75,0-24,-25 24,25 0,-49 0,49-75,-25 75,0 0,25-25,-25 1,25-1,-25-50,25-74,-49 75,24 0,0 24,25 25,-25-49,1 24,24 50,-25-25,25 25,0 0,0 25,0-25,0 25,0 49,0-24,25-25,-25 0</inkml:trace>
  <inkml:trace contextRef="#ctx0" brushRef="#br0" timeOffset="160399.1743">9674 6970,'0'0,"50"0,-1 0,125-124,24 25,51-50,-51 50,-74 0,25-25,-75 74,1 50,-51 0,-24-25,0 25,0 0,-49 0,-50 0</inkml:trace>
  <inkml:trace contextRef="#ctx0" brushRef="#br0" timeOffset="161348.2286">10666 6226,'25'0,"0"0,0 0,0 0,49 0,-24 0,-26 0,1 0,0 0,0 0,-25 0,0 0,0 0,0 0,74 0,-49 0,25-25,-50 0,0 25,0 0,-25 50,0-50,-25 50,26-26,-26 26,25-25,-24 24,49-24,0 0,0-25</inkml:trace>
  <inkml:trace contextRef="#ctx0" brushRef="#br0" timeOffset="168324.6276">12353 8062,'0'24,"0"-24,-25 0,0 0,-24-24,-26-51,26 50,-1 0,-49-24,0 24,-25-25,0 50,25 0,-1 0,1-24,25-1,-50 0,49 25,26 0,24-25,-25 25,50 0,-25 0,25 0,-49 0,49 25,-50 0,50 0,-49-1,24 1,-25 25,50-50,-25 49,1-49,24 25,0 25,0 49,0-99,-25 75,0-26,25 26,-25-51,25 1,0-25,0 25,0 0,0 0,0-1,0 76,0-51,0-24,0 25,0 24,0-49,25 0,-25-25,0 24,0 26,25-50,49 74,-24-24,-25 0,-1-1,1-49,0 50,-25-50,25 0,0 0,-25 0,24 50,-24-50,50 24,-50-24,50 50,-50-50,24 0,51 25,-50 0,-1-1,1 1,25-25,-25 0,24 50,26-25,-1-25,1 0,73 0,-48 0,-76 0,51 0,-50 0,-1 0,-24 0,25 0,0 0,25-50,24 25,-49 0,24 25,-24 0,-25-24,50 24,-50 0,0 0,49 0,-49-25,75-25,-50 25,-1-49,1 49,25-24,-50-26,0 75,0-50,25-24,-25 49,0 0,0-24,0-1,0 25,0-24,0-26,0 51,0-1,0-50,0 51,0 24,0 0,0-25,-25 0,0 0,0-74,0 99,25-50,0 50,0-24,-24 24,24 0,-25 0,25-25,0 25,0-50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1T05:13:46.7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13196 12477,'0'25,"0"-1,-24 1,-76 50,26-26,-50-24,50 25,-1-1,50 1,1-25,-26-1,25 26,-49-50,49 50,-25-26,-24 1,-1 25,26-25,-1-1,1 1,24-25,-74 124,49-49,-24-50,74-1,-25-24,25 0,-25 25,0-25,-24 50,24-25,0-25,0 24,0 1,-24 25,24-25,25-1,-25-24,25 0,-49 25,24 25,-25-25,50-1,-25 1,1 0,-26-25,50 0,0 25,0-25,0 0,0 0,0 0,0-25,50-49,-1 24,1-49,-25 49,24 25,-49 1,0 24,0 0,0 24,-25 1,1 0,-1 25,0-1,25-49,0 25,-25 25,0-26,1 1,-1 0,0 0,0 0,25-1,-25-24,25 0,0 0,25 0,25 0,24 0,25 0,-74 0,0 0,25 0,-26 0,1 0,-25 0</inkml:trace>
  <inkml:trace contextRef="#ctx0" brushRef="#br0" timeOffset="1883.1077">10865 15627,'0'0,"49"50,26 24,-50-24,-1-50,1 74,25-74,-50 0,25 25,-25 24,24-24,-24 25,0-1,0 1,25 24,-25 1,0-50,0 49,0-24,0-25,0 49,0-49,-49 24,24 1,0 0,0-50,0 49,1 1,-1-50,25 25,-25-25,25 0,0 0,25-25,24 0,1-25,0 26,-26-76,51 76,-75-26,25 50,-1-50,1-24,0 24,0 1,0-26,0 1,-1-1,-24 26,0-1,0 25,0 25,0-24,0-1,0-25,0-24,0 24,0-148,0 148,25 25,-25 1,0 24,0 0,0 24,25-24</inkml:trace>
  <inkml:trace contextRef="#ctx0" brushRef="#br0" timeOffset="2648.1514">12179 16495,'0'0,"0"0,0 0,25 0,0 0,0 0,0 0,24 0,26-25,-51 25,26 0,25 0,-51 0,26 0,-50 0,25 0,-25 0,25 0,-25 0,0 0</inkml:trace>
  <inkml:trace contextRef="#ctx0" brushRef="#br0" timeOffset="3188.1823">12254 16818,'0'0,"74"0,1 0,-1 0,1-25,-1 25,0 0,-24-25,-50 25,25 0,-25-25,25 25,-25 25</inkml:trace>
  <inkml:trace contextRef="#ctx0" brushRef="#br0" timeOffset="4371.25">13569 15751,'0'0,"0"0,49 0,75 0,0-25,50-24,24 24,-49 0,-25-25,-74 26,-25 24,24-75,-24 75,-25 0,0 0,-25 0,0 25,-24 0,-1 0,0 24,1-24,-1-25,50 25,-25 0,25-25,0 0,0 99,0-25,0-24,25 49,-25 124,0-198,0-25,0 0,0 25,0-25,-49 49,-1-49,-24 50,24 0,-49-25,49 49,25-74,25 0,0 0,25 0,50 0</inkml:trace>
  <inkml:trace contextRef="#ctx0" brushRef="#br0" timeOffset="5048.2886">15528 15280,'0'0,"-25"49,-24 26,-1-1,0 50,-24 50,-50-25,74-1,26-48,24-26,24 0,51 1,49 24,-25 0,50-49,0-25,24 24,-49-24,-74-25,0-25,-50 25,0-24,0 24</inkml:trace>
  <inkml:trace contextRef="#ctx0" brushRef="#br0" timeOffset="6256.3578">15950 15602,'-50'50,"50"-25,-25 24,-24 26,49-26,-25-49,0 75,0-26,25-49,0 25,0 0,25-25,0 0,0 0,24 0,-24 0,25 0,-25 0,-1-25,-24 0,0 0,0-74,0 50,0 49,0 148,25-48,-25-26,0 50,0 0,0-99,0-25,0 0,25-25,25-49,-26-26,-24 76,75-26,-75 50,25-25,-25 25,0 0,0 0</inkml:trace>
  <inkml:trace contextRef="#ctx0" brushRef="#br0" timeOffset="6964.3983">16099 15304,'0'-24,"0"24,0 0,24 24,100 150,-24-25,-26-25,25 50,-24 24,-26 0,-24-123,0 24,-25 50,0-50,0-49,0-1,-50 26,25-75,25 25,-24-25,-1 0,25 24,0-24,0-49,25 49,-25-25,0-49,0-1</inkml:trace>
  <inkml:trace contextRef="#ctx0" brushRef="#br0" timeOffset="8635.4939">17264 15900,'-24'0,"-1"0,0 0,0 0,25 0,-25 0,25 0,0 99,0-74,-24 49,24 1,0-1,-25 75,25-124,0 74,49-74,1 0,0-25,-26 0,26 0,0 0,-50-25,0 25,49-25,-49-25,0 26,0-26,0-25,0 75,0 0,0 0,0-99,-25 74,25 25,0 0,0-24,0 24,0 0,0 0,0 0,0 0,0 0,0 0,0 0,0 24,25 175,25 49,-25-50,-1 150,100-100,-124-50,0-99,0-24,0-75,0 0,0-75,0 26,0-50,50-1,25 26,-26-25,-24 99,0-25,-25 25,0 0</inkml:trace>
  <inkml:trace contextRef="#ctx0" brushRef="#br0" timeOffset="9578.5478">17165 15652,'0'0,"0"0</inkml:trace>
  <inkml:trace contextRef="#ctx0" brushRef="#br0" timeOffset="10023.5733">17165 15652</inkml:trace>
  <inkml:trace contextRef="#ctx0" brushRef="#br0" timeOffset="103811.9377">8980 10616,'0'0,"0"0,74 0,25 0,25-24,25-26,-50 25,-24 0,-1 1,-74 24,25 0,0 0,-25 0,0 0,-25 49,0 1,-24-25,24 24,-50-24</inkml:trace>
  <inkml:trace contextRef="#ctx0" brushRef="#br0" timeOffset="104640.9851">9377 10616,'0'0,"0"25,0 25,0 24,0 1,0 24,0-25,24-74,-24 0,0 0,-74 75,49-75,-25 24,1 1,-1-25,50 0,-25 0,25 0,0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1T05:16:21.7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19596 695,'0'0,"0"0,0 0,-50 0,26 0,-1 0,25 0,-25 0,25 74,0 50,0 50,0-26,0 26,0-75,0-49,0-1,0 1,0-50,0 25,0-25,0 50,0-26</inkml:trace>
  <inkml:trace contextRef="#ctx0" brushRef="#br0" timeOffset="516.0295">19249 1439,'0'0,"0"0,0 0,149 24,-25-24,49 0,-24-49,-99 49,24-50,-49 50,-25 0,0 0,25 0</inkml:trace>
  <inkml:trace contextRef="#ctx0" brushRef="#br0" timeOffset="1050.06">20191 1042,'-24'124,"24"-99,0 24,0 75,0-124,0 50,74-1,-24-24,-1 0,26 0,-26-25,-49 0,25 0,-25 0,25 0</inkml:trace>
  <inkml:trace contextRef="#ctx0" brushRef="#br0" timeOffset="2011.115">20514 1166,'0'0,"0"0,25 0,24 0,-24 49,0-49,-25 0,25 100,-25-51,0-24,0 25,0-50,-25 49,-25-49,50 0,0 0,-25 0,25 0,0-124,0 99,50 1,0-51,-26 50,51-24,-75 49,25 0,-25-25,0 25,-25 25,25 24,0 75,0-74,0 0,0-1,49-24,1-25,0 50,24-50,-24 0,-50 0,25 0,-1 0,-24-25,0 25,0-124</inkml:trace>
  <inkml:trace contextRef="#ctx0" brushRef="#br0" timeOffset="2699.1544">20960 670,'0'0,"0"0,75 74,49 50,-25 25,0 0,-24-25,-26-25,-49-25,25 125,-25-174,0 49,0-24,0-1,-50-24,50 0,0 0,-24-25,24 0,0 0,49-25,-24 0,49-99</inkml:trace>
  <inkml:trace contextRef="#ctx0" brushRef="#br0" timeOffset="3152.1803">21828 1166,'25'0,"50"0,-26 0,51 0,-76 0,1-25,0 25</inkml:trace>
  <inkml:trace contextRef="#ctx0" brushRef="#br0" timeOffset="3656.2091">21952 1290,'0'25,"0"-1,25 1,0 0,25-25,-1 0,-24 0,0 0,25 0,-50 0,0 0,-25 0,-25 25</inkml:trace>
  <inkml:trace contextRef="#ctx0" brushRef="#br0" timeOffset="4772.2729">22647 992,'0'0,"0"0,25 0,49 50,1 49,24-49,-74-26,-1 26,-24 49,0-74,0 74,-49 0,-1-49,-24 0,49-25,0-25,25 0,0-75,50 1,24-50,-49 74,49-99,1 75,-50 24,0-24,-1 74,-24-50,25 50,-25 0,-25 0,-24 0,-1 25,25 25,25-26,0 26,0 99,0-100,50 1,-25 24,49-49,-24 25,-25-50,24 0,-24 0,0 25,-25-25</inkml:trace>
  <inkml:trace contextRef="#ctx0" brushRef="#br0" timeOffset="5582.3193">22895 620,'25'-74,"0"74,-1-25,26 0,-25 25,0 0,0-25,-25 25,0 0,0 0,0 124,0-49,0-50,0 49,0-24,0 24,-25-74,0 25,0-25,25 0,50 0,-1 0,-24 0,50 0,-1-25,-49 25,0 0,-1 0,1 0</inkml:trace>
  <inkml:trace contextRef="#ctx0" brushRef="#br0" timeOffset="6435.3681">23267 1191,'50'49,"49"-49,0 0,-49 0,49 0,-99 0,0 0</inkml:trace>
  <inkml:trace contextRef="#ctx0" brushRef="#br0" timeOffset="7080.405">23416 1091,'0'-24,"0"-1,0 25,0-25,25 25,-25 0,0 50,0-1,0 50,0-74,0 25,0-25,0 24</inkml:trace>
  <inkml:trace contextRef="#ctx0" brushRef="#br0" timeOffset="7961.4553">23738 992,'0'-25,"-24"-99,24 124,0-49,0-50,0 74,0 25,24-25,26 0,0 25,-1 0,-24 0,-25 0,50 50,-1-1,-24 51,-25-51,0 26,0-26,0 1,-25-1,0-24,1-25,24 50,-25-50,25 0,0 25,-25-25,0 49,75-24,-1-25,1 0,0 0,-25 0,24 0,-24 0,0 0,24 0,-24-25,0 25,-25 0,0 0,0 0</inkml:trace>
  <inkml:trace contextRef="#ctx0" brushRef="#br0" timeOffset="9092.52">24309 992,'0'0,"0"0,0 0,74-25,-49 25,25-24,-25 24,-1 0,1 0,-25 0,25 49,0-24,-25 25,0 24,0-24,0-1,0-24,-25 25,25-50,-25 0,25 0,0-25,0-25,0-49,0 74,0-74,25 25,25 24,-50 25,24 25,-24-25,0 25,0 0,-49 50,49-50,-25 74,25-24,0-25,0 74,0-74,25 24,-25-24,25 0,24-25,-24 50,0-50,-25 0,0 0,0 0</inkml:trace>
  <inkml:trace contextRef="#ctx0" brushRef="#br0" timeOffset="10601.6064">19745 2381,'-25'25,"25"0,0 24,0 1,0 49,50 25,24 0,-24-124,24 0,-49 0,25 25,-1-25,-24 0,-25-99,25 0,-25 24,25-24,-25 25,0-1,0 50,0 25,0-74,-25 74,25-50,-25-24,-25-75,50 124,-24-24,24 49,0 0,0 0,0 0,24 223,1-49,0-75,0 25,0-25,49 25,-74-74,25-1,-25 1,25-50</inkml:trace>
  <inkml:trace contextRef="#ctx0" brushRef="#br0" timeOffset="11155.638">19745 3373,'0'0,"0"0,0 0,25 0,74-24,25-1,50 0,-26-49,26 74,49-25,-24-50,-75 75,-50 0,-24-24,-50 24,0 0</inkml:trace>
  <inkml:trace contextRef="#ctx0" brushRef="#br0" timeOffset="12076.6907">20092 3994,'-49'0,"24"0,-25 0,-24 24,24 1,0 50,26-51,-1 1,25 25,0 24,0-24,0-25,0-1,0-24,0 50,74-50,1 0,-1 0,25-99,-74 74,25-25,-25-74,-25 50,0-25,0-75,0 125,0-26,0 25,-50-24,50 49,0 25,0 0,-25-25,25 25,0 0,0 75,50 74,-50 24,49 100,26-124,-50 0,-25-75,24-74,-24 25,0-25</inkml:trace>
  <inkml:trace contextRef="#ctx0" brushRef="#br0" timeOffset="12930.7396">20439 4142,'0'0,"0"-24,25-1,0 0,25 25,-1-74,1 74,-1 0,-24 0,0 24,-25 26,-50 0,50-50,0-25,0-50,75 26,-26-50,1 49,-50 25,0 25,0 0,0 25,0 74,0 0,0-49,0 0,0-26,-25 1,50-25,25 0,-25 0,24 0,-24 0,0 0,0 0,-25-25</inkml:trace>
  <inkml:trace contextRef="#ctx0" brushRef="#br0" timeOffset="13663.7815">21580 2183,'-49'0,"24"0,-49 0,-50 25,24 49,76-24,-26-1,50-49,0 50,0-1,0 51,50 49,49-1,-50-73,-24 49,-25 74,25-123,25 73,-50-98,0 0,0-1,0-49,0 0,0 0</inkml:trace>
  <inkml:trace contextRef="#ctx0" brushRef="#br0" timeOffset="14247.8149">20911 2902,'0'0,"0"-25,0 25,49-24,1 24,99-25,-100 25,26-25,-50 25,-25-25,24 25,26 0,-50 0,25 0,24-25,-24 25,25-24,-50-1,25 25</inkml:trace>
  <inkml:trace contextRef="#ctx0" brushRef="#br0" timeOffset="14892.8518">21729 2530,'0'0,"-25"25,1 24,-1 26,-25 24,50-24,0-1,0-24,50 123,-25-123,-1-1,-24-49,25 0,-25 25,50-25,-25 0,-1 0,-24 0,25 0,-25-25,0 25</inkml:trace>
  <inkml:trace contextRef="#ctx0" brushRef="#br0" timeOffset="16022.9164">21704 2679,'0'0,"75"0,-50 0,24 25,-49 0,25-25,25 24,-26 26,1-50,-25 0,0 0,0 25,-25 24,1-49,24 0,0 0,0-24,0-51,24 1,1-1,-25 50,0-49,0 74,0-25,25 25,-25 0,0 0,0 50,0 24,25-24,-25-50,25 99,-25-49,49-1,-49-24,0-25,0 25</inkml:trace>
  <inkml:trace contextRef="#ctx0" brushRef="#br0" timeOffset="16669.9534">22126 2034,'0'0,"75"74,-51-24,26 24,0-49,49 99,-74-74,-1-25,1 74,-25-50,25-49,-25 50,0 0,0 123,0 75,0-148,0-26,0 0,0-24,0-50,25 0</inkml:trace>
  <inkml:trace contextRef="#ctx0" brushRef="#br0" timeOffset="17431.997">22746 3175,'0'0,"0"0,0-25,0 25,0 0,25 0,99-99,-124 99,74-50,-24 50,-50 0,0 0,0-24,0 24</inkml:trace>
  <inkml:trace contextRef="#ctx0" brushRef="#br0" timeOffset="17917.0248">22821 3473,'49'-50,"1"25,-25 0,-1 25,1 0,-25-24,0 24,0 0</inkml:trace>
  <inkml:trace contextRef="#ctx0" brushRef="#br0" timeOffset="18801.0753">23069 3051,'-75'-124,"75"124,0-25,0-74,0 99,0-50,50 26,-25-1,24 0,-24 25,0 0,0 0,-25 0,25 0,-1 25,26 0,-50-1,0-24,25 25,-25 50,0 49,0-50,-25 25,0 0,-24 1,24-26,0-24,25-50,50-50,24 50,0 0,26-50,-26 1,-24-1,-1 50,1 0,-25-49,24 49,-24 0,-25-25,0 25</inkml:trace>
  <inkml:trace contextRef="#ctx0" brushRef="#br0" timeOffset="19911.1388">23664 2729,'0'0,"0"0,0 0,0 0,0 99,74-25,26 50,-51 0,-24-74,-25-1,25-24,-25 0,0-25,-50 50,25-26,25-24,0 0,0-124,0 100,25-200,-25 175,50-26,-50 51,0 24,0 0,0 74,0 50,0 0,0-124,25 0,24 0,1 0,0 0,-1 0,1 0,-25-50,-1 50,-24 0,0-24,0 24</inkml:trace>
  <inkml:trace contextRef="#ctx0" brushRef="#br0" timeOffset="20531.1743">24235 2778,'0'25,"24"25,26-1,0-24,-26-25,26 0,0 0,-1-25,1 0,-1 1,-24-26,0 50,-50-25,0 25,-24 0</inkml:trace>
  <inkml:trace contextRef="#ctx0" brushRef="#br0" timeOffset="20993.2007">24383 2753,'50'124,"-25"50,0-25,24-75,-49-24,0-50,25-25,-25-124,25 25,49-124,-74 174,0-50,25 99</inkml:trace>
  <inkml:trace contextRef="#ctx0" brushRef="#br0" timeOffset="21586.2346">24929 2431,'25'0,"24"25,-49 74,0-50,0 26,0-25,0-1,0 26,0-51,0 26,0-25,0-25,0 0,50 0,0 0,-1 0,26 0,-50 0,-1 0,51 0</inkml:trace>
  <inkml:trace contextRef="#ctx0" brushRef="#br0" timeOffset="22562.2905">18381 2902,'0'25,"-25"25,0-26,25 26,-25 0,25 24,0-24,0-1,0 26,0 148,50-99,-50-25,25-74,24 25,-49-26,25 26,49 49,-49-49,0 24,25 1,-50-51,0-24</inkml:trace>
  <inkml:trace contextRef="#ctx0" brushRef="#br0" timeOffset="23284.3318">18257 3994,'74'-75,"-24"50,49-123,-50 123,26-75,-26 26,1 24,-50 26,0 24,0-25,-25 25,25 0</inkml:trace>
  <inkml:trace contextRef="#ctx0" brushRef="#br0" timeOffset="23820.3624">18331 2629,'0'0,"0"0</inkml:trace>
  <inkml:trace contextRef="#ctx0" brushRef="#br0" timeOffset="24561.4048">19100 3225,'0'0,"25"0,-25 0,49 0,26 0,-1-50,1 50,-75 0,24 0,-24-25,0 25,0 0</inkml:trace>
  <inkml:trace contextRef="#ctx0" brushRef="#br0" timeOffset="25115.4365">19274 3448,'0'0,"0"0,24 0,-24 0,75 0,-50-25,49 25,-24 0,-26 0,1-25,-25 25,25 0,0 0,24 25,-49 99</inkml:trace>
  <inkml:trace contextRef="#ctx0" brushRef="#br0" timeOffset="31887.8239">17388 298,'0'0,"-24"0,-1 49,0 26,25-1,0 125,0-26,-50 125,50-1,0-73,0 73,25 1,-25 124,25-149,0 24,49 50,-74 26,50-175,-25-24,-25 173,24-248,-24-49,0-50,0 0,25 0,-25-25,50 25,24 0,75 0,50 0,-100 0,50 0,24 50,26-26,98 100,-98-124,-1 0,75 50,0 0,-25-50,-25 0,-49 0,-25 49,24-49,-24 0,74 0,-49 0,-25-49,24-1,1 0,74 50,-99 0,0 0,74 0,-124-49,75 49,-75 0,50-50,74 1,-99 49,25 0,0-50,49 50,-49 0,-74-25,-1 0,-24 0,49-24,-50 24,1-25,0 50,-1-24,-24 24,-25-25,0 25,0 0</inkml:trace>
  <inkml:trace contextRef="#ctx0" brushRef="#br0" timeOffset="37407.1395">1687 1315,'0'0,"0"0,25 24,24 26,-24-50,25 74,-25-24,0-25,-1-25,-24 25,25-1,-25 26,0 49,0-49,0-25,0-25,0 0,0 0,0-149,0 99,25-74,25 0,-50 50,24 24,-24 1,25 49,-25 0,0 24,0 26,0 24,0-24,0 24,0 1,0-1,0-49,0 25,25-25,0 24,-25-49,25 50,49-1,0-49,-24 0,-25 25,0-25,-25 0,0-25</inkml:trace>
  <inkml:trace contextRef="#ctx0" brushRef="#br0" timeOffset="37844.1645">2803 1290,'25'0,"49"0,-74 0,75 0,-25 0,-1 0,1 0,-50 0,0 0,0 0</inkml:trace>
  <inkml:trace contextRef="#ctx0" brushRef="#br0" timeOffset="38261.1884">3051 1538,'75'0,"49"0,-50-25,-49 25,0 0</inkml:trace>
  <inkml:trace contextRef="#ctx0" brushRef="#br0" timeOffset="39214.2429">4168 248,'-75'25,"26"0,24-25,25 24,0-24,0 0,0 100,0 24,0 49,74 51,-74-26,25 0,-25 26,0-75,0-1,0 26,0 49,0-124,0 50,0-99,0 49,0-49,0-1,0-49,0 25,0 0,0 74,0-74,25 25,-25-26,0-24,0 0,25 0,24 0,26 0,-1 0,149-173,-49 123,-50 1,-75 49</inkml:trace>
  <inkml:trace contextRef="#ctx0" brushRef="#br0" timeOffset="40615.3229">4440 521,'0'0,"0"25,50-25,74 25,-74-25,-1 0,1 24,-25-24,-1 25,26 50,-50-75,0 24,0-24,-25 50,0-25,1-25,24 25,0-25,-25 0,25 0,0 0,0 0,25-25,-1-25,26-24,0-1,-1 26,-24-1,0 25,-25 0,0 25,0 0,0 50,-25 0,25-1,-25 1,25-25,0 49,0-74,0 25,0 0,0 0,25-25,0 0,25 0,24 0,-49 0,-25-25,25 0,-1 25,-24-25,0 0,25 25</inkml:trace>
  <inkml:trace contextRef="#ctx0" brushRef="#br0" timeOffset="41137.3529">5259 695,'0'0,"50"74,-26 0,-24 50,0 0,0-74,0-50,0 25,25 0,0-25,-25 0,0 0</inkml:trace>
  <inkml:trace contextRef="#ctx0" brushRef="#br0" timeOffset="42167.4118">5854 446,'50'0,"24"0,-49 0,0 0,-25 0,0 0,0 0,0 25,0-25,0 50,0 0,-25-50,25 0,0 24,0-24,0 0,0 0,0-24,25-26,0 0,24 25,-49 25,50-49,-25 24,24-25,-24 26,0 24,-25 0,0 0,0 0,-25 24,25 26,0-25,-49 49,49 1,0-50,0 24,0 1,24-1,-24-49,25 0,-25 0,25 0,-25 0,25 0,-25 0,0 0</inkml:trace>
  <inkml:trace contextRef="#ctx0" brushRef="#br0" timeOffset="42841.4504">6549 670,'25'0,"-25"0,49-25,1 0,-25 25,-1 0,1 0,0 0,-25 0,0 0,0 25,-50 49,26-74,-76 149,100 99,-24-248,24 25,0-25,0 0,0 0,49 0,1 0,74 0,-25 0,-49-74,-26 74,26 0,-50 0,0 0,0 0,0 0</inkml:trace>
  <inkml:trace contextRef="#ctx0" brushRef="#br0" timeOffset="43921.5121">7392 620,'0'-99,"0"74,0 0,0 25,25 0,25 0,24-49,0 24,-24 25,-25 0,24 0,-49 25,0-1,25 1,-25 75,0 24,0-100,0-24,0 25,0-25,50-49,49-423,-49 447,-1-49,-24 24,25 26,-50 24,0 0,-25 49,25 50,-25-74,25 50,0-1,25-74,-25 25,49 24,26-24,-1 50,1-75,-50 0,-1 25,-24-25</inkml:trace>
  <inkml:trace contextRef="#ctx0" brushRef="#br0" timeOffset="44618.552">8409 670,'50'0,"-50"0,49 0,-49 0,0 0,0 25,0-1,0-24,-24 25,24-25,0 0,74 75,-49-51,49 51,-49-1,0-74,0 0,-25 25,0 0,0-25,-25 0,0 25,0-1,-24 1,49 0,0-25,0 0,0 25</inkml:trace>
  <inkml:trace contextRef="#ctx0" brushRef="#br0" timeOffset="45260.5887">9128 893,'0'0,"0"25</inkml:trace>
  <inkml:trace contextRef="#ctx0" brushRef="#br0" timeOffset="45814.6202">9451 918,'0'0,"0"25,0-25</inkml:trace>
  <inkml:trace contextRef="#ctx0" brushRef="#br0" timeOffset="46280.647">9972 893,'0'0,"0"0,0 0</inkml:trace>
  <inkml:trace contextRef="#ctx0" brushRef="#br0" timeOffset="47422.7123">10592 422,'0'0,"0"0,99 49,-74-24,0 25,0-50,-1 99,-24-74,0 24,-49 51,-1-76,-49 51,49-75,26 0,-1 0,25 0,0-25,25-25,24 1,26-26,24 1,-25-25,-49 74,25-74,-26 99,-24-25,0 25,-24 49,-26 1,50 0,-50-1,50-49,0 0,25 75,25-50,-1 24,1-24,0-25,-26 0,1 25,-25-25</inkml:trace>
  <inkml:trace contextRef="#ctx0" brushRef="#br0" timeOffset="48126.7527">11113 769,'0'50,"0"-26,0 26,0-50,0-99,0 24,0 75,0-74,0 74,49 0,1 0,-25 0,24 50,-24 24,25-74,-50 25,0 0,-50 24</inkml:trace>
  <inkml:trace contextRef="#ctx0" brushRef="#br0" timeOffset="49563.8349">11411 322,'24'-24,"26"24,0 0,-1 0,-24 0,0 0,-25 0,0 0,25 0,-25 0,0-25,0 25,0 99,0 50,0 25,0 98,0 51,0 24,0-49,0 123,0 1,0-273,0-75,0-49,0-25,24 99,-24 50,25-99,0 99,-25-100,-99 1,49-25,-49-25,0 0,-50-25,25-25,74 50,25-25,25 25,0-24</inkml:trace>
  <inkml:trace contextRef="#ctx0" brushRef="#br0" timeOffset="56541.2338">1886 943</inkml:trace>
  <inkml:trace contextRef="#ctx0" brushRef="#br0" timeOffset="57184.2706">1886 943</inkml:trace>
  <inkml:trace contextRef="#ctx0" brushRef="#br0" timeOffset="59833.4223">4242 819,'0'49,"0"26,0-26,0-24,0 0,0 24,0-49,0 0,50 25,-26 0,26 0,-50-149,0 74,0-49,0 25,0 24,0 0,0 26,0-26,0 0,-25-24,25 24,-49-148,49 99,-25 49,25 0,0 50,0 0,0 0,0 0,0 25,0 74,49 100,-49-1,0-24,25-75,-25 50,75 0,-75-100,24-49</inkml:trace>
  <inkml:trace contextRef="#ctx0" brushRef="#br0" timeOffset="60449.4575">5631 1191,'50'0,"-26"-25,1 25,-25 0,0 0,-74 25,49-1,-99 26</inkml:trace>
  <inkml:trace contextRef="#ctx0" brushRef="#br0" timeOffset="61202.5006">4168 1513,'-25'0,"25"0,0 0,0 0,49 0,75-25,75-24,-50 24,-25-25,49 50,-49 0,-24-25,-76 1,1 24,-25 0</inkml:trace>
  <inkml:trace contextRef="#ctx0" brushRef="#br0" timeOffset="62173.5561">4688 1984,'-49'0,"-1"0,25 25,-24 0,24-25,0 25,25-25,0 25,0-1,0-24,0 0,25 0,0 0,-25 0,25 0,-25 0,0 0,24-24,-24-1,25 0,0-74,-25-25,0 0,0 49,0-123,0 173,0 25,0 0,25 50,-25 98,0-73,25 24,-25-24,49-1,-49-74,0 25,0-25,0 25,0-25</inkml:trace>
  <inkml:trace contextRef="#ctx0" brushRef="#br0" timeOffset="63185.614">4837 1786,'0'0,"0"0,99 0,-74 0,50 0,-50-25,-25 25,24 0,-24 0,25 99,25-74,-50 25,0-25,25 24,-25-49,0 0,0-25,0 25,0-74,0 49,0-49,49-1,-49 51,0 24,25 0,-25 0,0 0,0 24,0 76,0 24,-25-25,25 0,0-25,50 1,-50-50,25 24,49-24,0-25,-24 0,-25 0,0-25,24 0,-49 1</inkml:trace>
  <inkml:trace contextRef="#ctx0" brushRef="#br0" timeOffset="116510.664">14784 10691,'0'0,"0"0,0 0,25 0,49 0,-24 0,49 0,-25 0,26 0,-1 0,-50 0,26 0,-26 0,-49 0,0 0,0 0,0 0</inkml:trace>
  <inkml:trace contextRef="#ctx0" brushRef="#br0" timeOffset="118186.7599">6276 11584,'0'0,"0"0,25 0,-25 0,124 0,0 0,-25 0,-25 0,-24 0,24 74,-24-74,-50 0,25 0,-25 25,0-25,0 0,0 0,0 0,0 0</inkml:trace>
  <inkml:trace contextRef="#ctx0" brushRef="#br0" timeOffset="121640.9574">918 2604,'0'50,"0"99,-25-75,1 100,24-75,0 50,0-50,0 0,0-49,0 74,0-74,0-1,0 1,0-25,0 0,-25-1,25-24,0 50,-25-50,25 25,0-25,0 0,0 0,25-25,49 0,1 0,49 1,-75 24,50 0,50 0,-74 0,24 0,-50 24,-24-24,0 0</inkml:trace>
  <inkml:trace contextRef="#ctx0" brushRef="#br0" timeOffset="123605.0698">869 3870,'0'0,"0"0,0 0,0-25,124-124,-25 25,25-50,-25 50,25-74,-50 148,-49 1,25 24,-50 0,25 25,-25-25,0 25,49 0,-49 0,0-25,0 25,0 0,-25 0,1 25,-1 0,25 25,0-50,0 24,0 1,0 0,25-25,-25 0,24 0,1-50,0 50,-25 0,0-49,0 49,-25 0,25 0,-25 0,1 25,24-1,-25 1,0-25,25 25,0-25,25 25,-25-25,0 25,25-25,-25 0,24 0,-24 0,0-25,0-74,0 99,-24-25,24 25,-25-25,0 25,25 0,0 0,0 25,0 0,25-1,-25-24,25 25,-25-25,0 0,0 0,0 0,0-25,-25 25,25 0</inkml:trace>
  <inkml:trace contextRef="#ctx0" brushRef="#br0" timeOffset="140151.0162">2307 6524,'0'0,"0"0,0-25,0 25,0-50,0 50,0 0,0 124,0 99,0-74,0 25,50 74,-25-74,-25 24,0-49,0-100,0-24,0 0,0-25,0 0,0 25,0 0,0 0,0-25,0 24,0 1,0 0,24 25,-24-1,0 1,0-25,0-25,0 0,0 0,0-50</inkml:trace>
  <inkml:trace contextRef="#ctx0" brushRef="#br0" timeOffset="143302.1963">2431 6573,'0'25,"124"-25,25 0,-25 0,50 0,-25 25,-25-25,0 0,-25 0,50 25,-1 24,1 1,-49-50,24 49,-50-49,25 0,-24 0,-1 0,0 0,1 0,-1 0,1 0,49 0,49 0,1 0,-25-24,0 24,24-75,1 75,-25 0,-25-25,99-49,-49 24,24 50,25-49,-74-1,0 50,49-49,75 49,-50-50,26 50,23-50,-24 50,-148 0,-51 0,50 0,-24 0,-1 0,1 0,49 124,-99-124,247 100,150-76,149 26,73-25,-98-25,25 0,24-75,-198 1,-25 49,-74 25,-1-49,-73 49,-51 0,-24 0,0-25,49 25,-74 0,-25 0,-49 0,-25 0,223 0,124 0,25 0,99 0,124 0,-49 0,-26 0,-123 0,-50-50,-149 50,75-74,-75 49,-49 0,-1 0,-24 25,0 0,-25-24,25 24,-75-25,-24 25,0 0,24-50,-74 25,0-74,372 99,-25 0,25 25,0-25,-99 25,25 74,-100-49,-49 24,25-24,24-26,1 51,-75-26,-75-24,1-25,-25 0,-25 0,25 25,-25-25,0 0,-25 0,-25 50,1 24,-1-24,0 24,-24 75,0 0,74-100,-25 51,-25 24,1 49,-1-24,0 173,26-247,-26-25,50-26,0-24,0 25</inkml:trace>
  <inkml:trace contextRef="#ctx0" brushRef="#br0" timeOffset="146613.3858">2481 8434,'198'0,"75"0,25 0,-25 0,-50 0,0 0,-24 0,24 0,0 0,50 49,-50-49,25-25,25 25,25 0,-25 0,49 0,0-24,-98-26,-1 50,75 0,-100 0,-24 0,74 0,-50 0,-74 0,50 0,-1 0,75 0,-74 0,25 0,-26 0,50 25,1-25,-26 0,1 0,49-25,-75 25,1-50,-1 26,1 24,49 0,-24-50,-50 0,-50 1,-25 49,1-50,-1 25,-24 25,173 25,75 74,123-74,-123 25,24 74,100-75,-149-24,149 0,-50-25,-25 0,25 0,-99 0,-25 0,99-50,-74 50,25 0,24 0,-148 0,49 0,25 0,-50 0,-24 0,0 0,49 0,-49 0,-1-49,1 24,-50-25,25 1,0 49,-50-50,0 1,25 49,124-100,-25 76,-24-51,-50 1,74 49,-50-25,-49-24,-74 24,0-123,247 173,-73 0,-100 0,-25 0,99 74,-98-49,48 0,-48-25,-26 0,-24 0,148 0,-74 0,0 0,-25 0,-24 0,-26 0,26 49,24-24,-25-25,-49 0,0 0,-50 0,0 25,1-25,24 25,0-25,0 0</inkml:trace>
  <inkml:trace contextRef="#ctx0" brushRef="#br0" timeOffset="149809.5686">2382 13717,'0'0,"0"74,0 199,0-74,0-26,0 75,24 0,1 273,-25-322,0-1,0-24,0-1,25 1,-25 198,0-248,0 0,0-74,0-50,0 0,0 0,0-75,0 75,0-24,0-26,0 25,0 0,0-24,0-150,0 26,0-26,-25 26,0-26</inkml:trace>
  <inkml:trace contextRef="#ctx0" brushRef="#br0" timeOffset="153346.7709">2456 13866,'0'0,"0"25,223-1,25-24,75 25,98 0,-98-25,-1 0,50-25,-148 25,73-49,51 49,-175 0,100 0,-74 0,49 0,-75 24,26-24,49 100,-50-76,-24 1,-1 0,51 25,-51-26,-49-24,100 0,48 0,-73 0,-75 0,124 0,-74-49,-50-26,0-49,-100 124,1-49,248 49,223 0,-124 0,248 0,-124 0,199 0,-149 0,148 0,-322 0,174 0,-224 0,-24 25,-100-25,26 0,-125 0,-49-25,-1-25,-24 1,-25 24,0 0,223 25,273 0,-74 0,223-25,-50-49,249-50,-199 74,74 1,-74-26,0 50,-273 25,-50 0,-173-24,-50 24,-49-25,-50 25,0 0,347 0,-74 49,124 75,-50-49,-24 49,-125-50,50 50,-99-49,-25-26,-74-49,-1 50,-49-50,0 0,0 0,-25 0,-24 0,-50 25,-1-25,1 0,-75 24,1 1,49 0,-50 49,75-74,-50 0,100 0,-1-49,50 49,-25-50,25 25,0 1,0-1,0 25,0 0,0-25,0-25,0-49,0 50,0 24,0-25,0 50,0 0,0 149,0 0,0 124,75 0,-75 173,0-223,0 25,0 25,0-124,0 173,0-148,0-99,0-1,0-74,0 0,0 0</inkml:trace>
  <inkml:trace contextRef="#ctx0" brushRef="#br0" timeOffset="159102.1001">2481 16942,'322'0,"-49"0,99-25,50 0,-124 25,173-25,-99 25,149 0,-199 0,26 99,-1-49,-25 24,-24 50,99-24,-124-51,124 75,-75-74,-124-50,100 50,49 24,-148-74,98 0,26 0,-125-74,-74 24,174 50,223 25,-99-25,347 0,-273 0,322 0,-272 0,49 74,-24-49,148 74,-223-99,99 99,-247-99,-1 0,-223 0,-74 0,-26 0,-24 0,422-99,223-99,-74-75,-75 273,0-124,99-50,-173 174,49-49,-149-51,-74 100,-49-24,-50-1,-100 25,-24 0,50-75,49 1,-75 74,-49-25,25 25,0 0,-25 0,-25 0,25 0,50 0,24-49,25-1,-74 0,49 50,-49 0,-25 0,25-24,-25 24,50-50,-25 50,-25-25,0 0,24 0,-24 25,0 0,0 0,-74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1T05:19:43.9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19770 8508,'0'0</inkml:trace>
  <inkml:trace contextRef="#ctx0" brushRef="#br0" timeOffset="2670.1528">10542 6598,'0'0,"0"0,0 0,0 25,0 24,0 26,-24 49,24-25,0-24,0 98,0-24,-25 0,25 0,0-75,0-24,0-26,0-24,0-24,0-26,0-24,0-75,0-50,0 51,25-1</inkml:trace>
  <inkml:trace contextRef="#ctx0" brushRef="#br0" timeOffset="4321.2472">10617 6499,'0'-25,"0"25,25 0,24 0,50-25,-24 25,-1 0,25-25,25-24,0-26,-24 75,-26 0,25-49,75 49,-100-25,26-25,-26 1,0 24,1 25,-1 0,1 0,-1-25,-49 25,24 0,-49-25,25 25,-25 0,50 0,-50-24,50-1,-26 25,1 0,50-25,-1-25,-24 50,-26 0,-24-24,0 24,0 0,50 24,0 26,-50-50,49 25,-49 0,0-25,25 24,-25 1,0 0,0 25,0-50,0 24,0 1,0-25,25 25,-25 25,0-1,0 1,0-25,0 24,0 1,0 24,0-24,0-1,0 1,0 0,0-26,25 76,-25-51,0-24,0 0,0 0,0 0,0-1,0-24,0 25,0-25,0 25,0 0,0-25,0 25,0-25,0 24,0 1</inkml:trace>
  <inkml:trace contextRef="#ctx0" brushRef="#br0" timeOffset="6523.3732">10666 7863,'0'0,"-24"0,-1 0,0 0,0 0,25-25,0 0,0 25,25 0,-25-24,124-26,-25 0,-49 26,24-1,1-25,98-49,-74 49,50 1,-74 49,-1 0,-24 0,-1 0,1-25,-25 25,24 0,1-25,-25 25,24 0,26 0,-26-25,1 25,-25-24,49 24,-74-25,25 25,0 0,0 0,-25 0,24 0,26-25,-25 25,24 0,-49 0,25-25,-25 25,50 0,-50-25,25 25,0 0,-1 0,1 0,0 0,0-49,0 49,-1 0,1 0,25-25,-25 25,-1-25,1 25,-25 0,0 0,25 0,-25-25,0 25,0 0,0 0,50 0,-50 0,24-49,-24 49,50 0,-50 0,0 0,25 0,-25-25,0 25</inkml:trace>
  <inkml:trace contextRef="#ctx0" brushRef="#br0" timeOffset="8739.4998">13544 6028,'0'-25,"0"25,0 0,0 0,0 149,0-75,0 50,25 0,-25-25,0-24,0-1,0-24,0-26,0 26,0-25,0 0,24 0,-24-1,0 26,25 0,-25-1,0 50,0 100,0-150,0 1,0 0,0 24,0-24,0-1,0 26,0-51,0 1,0-25,0 0,0 0,0-25,0 25,0-74,-25-224,25 174</inkml:trace>
  <inkml:trace contextRef="#ctx0" brushRef="#br0" timeOffset="10609.6068">13544 5928,'25'0,"24"0,50 0,-49 0,0 0,49 50,0-50,-49 0,-26 0,1 0,50 0,-1 25,0-25,1 25,74 24,-50-49,-25 25,1-25,49 0,0 0,-75 0,75 50,-49-50,24 74,-74-74,49 0,1 0,-1 25,25 0,-49-1,0-24,-1 0,-49 0,0 0,0 0,0 0,0 0,0 25,50 124,-25 74,-1-124,26 174,-50-173,0-51,0-49,0 0</inkml:trace>
  <inkml:trace contextRef="#ctx0" brushRef="#br0" timeOffset="12186.6971">13717 7665,'-24'0,"24"0,0 0,0 0,0 0,0 0,74 0,25-25,0 25,75 0,-50-25,-25-25,25 50,-49-49,49 49,49 0,-49-50,25 50,-50-25,25-49,-49 49,-1 25,50-74,-24 74,-51-25,-24 0,0 25,-25-25,0 25,25 0,-1 0,1 0,-25 0,50-49,-25 49,-25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1T05:26:12.8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3051 13667,'0'0,"-24"0,-76-99,100 74,-99-24,49-1,-49 50,50 0,-51 0,26 0,0 0,-1 0,26 0,24 0,-50 25,26 74,-1-49,-24-1,24 51,1-51,-26 50,50-24,-24-1,24-24,25-25,0 24,0 1,0-50,0 49,0-24,0 25,0-25,0 49,0-49,0 25,0-1,0 1,0-1,0 26,0-26,0 1,0 0,0-1,25 1,-1-1,-24 1,25 24,0-74,-25 50,0-25,25 24,0 1,0 0,-25-50,24 49,26 75,-50-74,0 74,25-50,24-24,-49 0,0-26,25 51,25-26,-50-24,25 25,-1-25,-24-25,25 24,0-24,-25 0,25 25,0 0,-1-25,1 0,25 0,-25 0,24 0,-24 0,25-25,-1 0,-49 25,25 0,0-24,0 24,-1 0,-24 0,25 0,0-25,0 25,24 0,1 0,-50 0,0 0,0-25,50 25,-50 0,49-50,-24 26,25-51,-50 26,74-26,-49 26,0-1,-25 0,25 1,-25-1,24-24,1-75,-25 74,0 1,0 24,25-24,0 0,-25-1,0 26,25-75,-25-50,0 50,0-50,0 100,0-100,0 149,0-24,0-26,0 51,0-51,-25 1,25-1,-25 75,25 0,0-24,0 24,-25 0,0-124,-24 99,24-25,25 50,0 0,0 25,0 0,0 124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28.34025" units="1/cm"/>
          <inkml:channelProperty channel="Y" name="resolution" value="28.33948" units="1/cm"/>
        </inkml:channelProperties>
      </inkml:inkSource>
      <inkml:timestamp xml:id="ts0" timeString="2020-12-01T05:26:24.5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17736 5457,'-50'-223,"-24"173,-1 1,1 24,-25-74,24 74,-49-25,0-24,-49 49,-1-50,0 1,25 0,75 74,-25-25,0 25,-1-25,-48 0,48 0,1-49,-25 49,0 25,50 0,-26 0,1 0,0-25,49 25,-49 0,74-24,-49 24,0 0,24 0,-49 24,49 26,-24-50,-1 0,-24 25,49 24,-24-49,0 25,24 0,-24 0,24-25,0 25,-24 24,0 1,24-1,0-24,26-25,-26 0,-25 25,26 74,-26-74,26 25,24-50,25 25,0-25,0 0,-25 74,0-49,25 24,-24-24,24-25,0 25,0 25,0 24,0-49,0 0,0-25,0 124,0-50,0-24,0-26,0 26,0 0,0-26,0 1,0-25,24 0,-24 50,50 24,-50-24,25-25,0-25,-1 49,1-24,0 0,-25-25,25 0,24 0,-24 25,0 0,0-1,0 1,0-25,-1 25,-24-25,25 0,0 0,0 0,49 25,-74 0,50-1,-1-24,-49 0,25 0,-25 0,25 0,0 0,24 0,-24 25,0-25,25 0,-1 0,-24 0,0 0,0 0,-1 0,-24 0,25 25,25-25,-1 0,-24 0,25 0,24 0,-49 0,0 0,0 0,24 50,-24-50,0 0,0 0,24 24,1-24,-25 0,0 0,24 0,1 0,-25 0,49-24,0-1,-49 25,74 0,-49 0,-25 0,24 0,1 0,24 0,1-25,-1-25,-24 50,24 0,-74 0,50 0,-25 0,0 0,24 0,-24 0,25-49,24 49,-24 0,24 0,-24-25,-1 0,-24 25,0 0,-25 0,49-49,-24 49,0-25,0 0,0 25,24-25,50-24,-49-1,0 25,-1-24,-24-1,50 25,-51-25,26 50,24-99,-24 50,-50 24,25-25,-25 50,0-25,0-24,0 24,25-49,-1 49,-24 25,25-50,-25 50,0-49,25 24,-25 25,0-75,25 51,-25-1,0 25,0-25,0 25,0-25,74-49,-74 49,0 0,0 25,0-25,0 25,0 0,0 0</inkml:trace>
  <inkml:trace contextRef="#ctx0" brushRef="#br0" timeOffset="9855.5637">2158 15329,'0'0,"0"-25,-49-148,24 148,-25-49,-24-1,49-24,0 99,25-25,-24 25,-26-25,50 1,-50-26,1 25,24-24,-50 49,75 0,-24 0,-26 0,0 0,-24 0,24-25,-49 0,25 25,49 0,-74 0,74 0,-25 25,26 0,-26-1,-24 1,24 0,-25 74,26-74,49-25,-25 25,0 0,25-1,-25 26,-24 24,49-49,-25 25,0-50,25 25,-49 49,49-49,0-25,-25 49,25-24,0 0,0 25,0 49,0-74,0 0,0 49,0 0,0 26,0-76,0 51,0 24,0-25,25-49,-25 0,24 25,-24-26,25 1,-25 0,0 99,0-124,0 99,25-24,-25-75,25 49,-25-24,0 50,25-26,-25-49,0 25,24-25,1 0,-25 25,25-25,25 0,24 25,-24 49,-1-49,-24 0,0-1,0 1,0-25,-1 0,-24 0,50 25,0-25,24 25,0-25,-49 0,99 0,-99-50,25 25,-50 25,49-24,-24-1,0 0,0 25,-1-25,1 25,-25-25,50 25,-50 0,0-49,25 49,-1-50,51 50,-75-25,25 1,0 24,-1-25,1 0,0-25,-25 1,25-1,0 1,-1-26,26 25,-50-24,25 24,0-49,-25 74,24-24,-24 24,0-25,0 50,0-24,0-26,0 50,0-50,0 1,0 49,0-50,25-49,-25 25,0-1,0 1,0 49,0 0,0 0,0 25,0-25,0 25,0 0,0-24,0 24,0 0</inkml:trace>
  <inkml:trace contextRef="#ctx0" brushRef="#br0" timeOffset="13305.761">23937 14660,'0'0,"-25"0,0 0,-49 0,49 0,-25 0,1 0,24 0,-25 0,26 0,-1 0,25 0,0 0,-25 0,0 24,0-24,1 50,-1-50,-25 0,25 74,1-74,24 25,-25 0,0 0,25 0,-25-1,0 26,1 0,-1-1,-25 26,1-26,49 1,0-1,0 1,0-50,0 25,-25 0,25 0,-25-1,25 26,0 0,0-50,0 49,0 1,0 24,0-24,0 49,0-49,0-26,0 26,0-25,0 49,0-24,0-25,25 24,-25 1,0-1,25-24,-25 0,24 25,1-1,0 1,0 49,0-24,-1-26,-24 50,25-74,25 25,-25-1,-25-24,24-25,-24 0,50 50,-25-25,0-1,74-24,-74 0,74 75,-25-50,-24-1,-50-24,49 0,1 0,-50 0,25 0,24 0,-24 0,0-24,25-1,-25 0,-25 25,0-50,24 1,1 24,25-49,-1 24,-49 0,0 26,25 24,0-124,-25 74,50-24,-50 49,24-74,-24 99,0-50,0-25,0 75,0-99,0 50,0-199,0 223,-24-174,24 175,-25-76,0 100,25-24,-74-100,74 124,-25-50,-25-49,1 74,-1-174,50 150,-25 24,0 0,25 25,-49-49,49-1,-25 50,0-25,25-24,0 49,-25 0,25 0,0 0,0 0,-99-75,99 50,-25 1,25 24,0-25,-25 25,25 0,0 0,0 25,0 173</inkml:trace>
  <inkml:trace contextRef="#ctx0" brushRef="#br0" timeOffset="16379.9369">17959 13965,'0'0,"0"0,74 0,100-50,-50 26,50-1,-100 25,25-50,0-24,-49 49,0 25,24-25,-49 0,0 25,-25 0,-25 0,0 25,-24 25,24-25,0-25,25 24,-25-24,-25 0,26 25,-1-25,25 25,-25-25,25 25,0-25,0 0,0 0,0 0,0 49,0 51,25-26,-25 75,49 0,-49-50,0-74,25 24,-25-24,0-25,0 99,0-74,0 0,0 0,-49 24,49-49,-25 50,0-25,25-25,-25 0,-24 0,-1 0,0 0,26 0,24 0,-25 0,25 0,0 0,0 0,0 0,0-25,-174 25</inkml:trace>
</inkml:ink>
</file>

<file path=ppt/media/image10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49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91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07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69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53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2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240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338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578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052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518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67B39-125F-4044-A544-392AF46F7B84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9D76F-73F4-4752-818C-1A343BF99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97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customXml" Target="../ink/ink10.xml"/><Relationship Id="rId4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customXml" Target="../ink/ink4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Velocity kinematics in 2D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3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Tip Pose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084" y="2364212"/>
            <a:ext cx="7443831" cy="2997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071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Tip Pose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406" y="2218126"/>
            <a:ext cx="8155187" cy="329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0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Tip Pose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43827"/>
            <a:ext cx="8229600" cy="403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6033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Tip Pose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055" y="1773517"/>
            <a:ext cx="8167890" cy="4179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657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Tip Pose</a:t>
            </a:r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20" y="1811626"/>
            <a:ext cx="8028159" cy="4103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616320" y="4839840"/>
              <a:ext cx="563040" cy="1009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6960" y="4830480"/>
                <a:ext cx="581760" cy="102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4208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Tip Velocity</a:t>
            </a:r>
            <a:endParaRPr lang="en-US" dirty="0"/>
          </a:p>
        </p:txBody>
      </p:sp>
      <p:pic>
        <p:nvPicPr>
          <p:cNvPr id="1126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47800"/>
            <a:ext cx="8506818" cy="4576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60920" y="1571760"/>
              <a:ext cx="8617320" cy="4625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560" y="1562400"/>
                <a:ext cx="8636040" cy="46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1902240" y="4080960"/>
              <a:ext cx="1679040" cy="1107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92880" y="4071600"/>
                <a:ext cx="1697760" cy="112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95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Transforming spatial velocity between 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can </a:t>
            </a:r>
            <a:r>
              <a:rPr lang="en-US" dirty="0" smtClean="0"/>
              <a:t>derive </a:t>
            </a:r>
            <a:r>
              <a:rPr lang="en-US" dirty="0"/>
              <a:t>a </a:t>
            </a:r>
            <a:r>
              <a:rPr lang="en-US" dirty="0" err="1"/>
              <a:t>Jacobian</a:t>
            </a:r>
            <a:r>
              <a:rPr lang="en-US" dirty="0"/>
              <a:t> which relates the velocity of a point, defined relative to one coordinate frame, to the velocity relative to a different coordinate frame.</a:t>
            </a:r>
          </a:p>
        </p:txBody>
      </p:sp>
    </p:spTree>
    <p:extLst>
      <p:ext uri="{BB962C8B-B14F-4D97-AF65-F5344CB8AC3E}">
        <p14:creationId xmlns:p14="http://schemas.microsoft.com/office/powerpoint/2010/main" val="397062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Transforming spatial velocity between frames</a:t>
            </a:r>
          </a:p>
        </p:txBody>
      </p:sp>
      <p:pic>
        <p:nvPicPr>
          <p:cNvPr id="1229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676400"/>
            <a:ext cx="6897611" cy="2273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685800" y="4572000"/>
            <a:ext cx="7467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en-US" sz="2000" dirty="0"/>
              <a:t>We have a coordinate frame denoted A and we have a point</a:t>
            </a:r>
            <a:r>
              <a:rPr lang="en-US" sz="2000" dirty="0" smtClean="0"/>
              <a:t>.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2000" dirty="0"/>
              <a:t>Now that point is moving. </a:t>
            </a:r>
            <a:endParaRPr lang="en-US" sz="2000" dirty="0" smtClean="0"/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000" dirty="0" smtClean="0"/>
              <a:t>It’s </a:t>
            </a:r>
            <a:r>
              <a:rPr lang="en-US" sz="2000" dirty="0"/>
              <a:t>got a </a:t>
            </a:r>
            <a:r>
              <a:rPr lang="en-US" sz="2000" dirty="0" err="1"/>
              <a:t>spacial</a:t>
            </a:r>
            <a:r>
              <a:rPr lang="en-US" sz="2000" dirty="0"/>
              <a:t> velocity, nu, with respect to frame A </a:t>
            </a:r>
            <a:endParaRPr lang="en-US" sz="2000" dirty="0" smtClean="0"/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000" dirty="0" smtClean="0"/>
              <a:t>It’s </a:t>
            </a:r>
            <a:r>
              <a:rPr lang="en-US" sz="2000" dirty="0"/>
              <a:t>got translational velocity component, X dot and Y dot and a rotational velocity component theta </a:t>
            </a:r>
            <a:r>
              <a:rPr lang="en-US" sz="2000" dirty="0" smtClean="0"/>
              <a:t>dot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74339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Transforming spatial velocity between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24400"/>
            <a:ext cx="8229600" cy="14017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Lets introduce </a:t>
            </a:r>
            <a:r>
              <a:rPr lang="en-US" dirty="0"/>
              <a:t>another coordinate frame, a red coordinated frame denoted B and we have a relative pose that describes the pose of frame B with respect to the pose of frame A.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velocity of the point with respect to coordinate frame B </a:t>
            </a:r>
            <a:r>
              <a:rPr lang="en-US" dirty="0" smtClean="0"/>
              <a:t>has to be defined</a:t>
            </a:r>
            <a:endParaRPr lang="en-US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676400"/>
            <a:ext cx="5735637" cy="2657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214800" y="2366280"/>
              <a:ext cx="2893680" cy="1518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05440" y="2356920"/>
                <a:ext cx="2912400" cy="153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261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Transforming spatial velocity between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velocity of the point with respect to frame B is related to the velocity with respect to frame A and it’s related by a </a:t>
            </a:r>
            <a:r>
              <a:rPr lang="en-US" dirty="0" err="1"/>
              <a:t>Jacobian</a:t>
            </a:r>
            <a:r>
              <a:rPr lang="en-US" dirty="0"/>
              <a:t> matrix, a </a:t>
            </a:r>
            <a:r>
              <a:rPr lang="en-US" dirty="0" err="1"/>
              <a:t>Jacobian</a:t>
            </a:r>
            <a:r>
              <a:rPr lang="en-US" dirty="0"/>
              <a:t> that maps velocity from one frame to another.</a:t>
            </a:r>
          </a:p>
          <a:p>
            <a:pPr algn="just"/>
            <a:r>
              <a:rPr lang="en-US" dirty="0"/>
              <a:t>This particular </a:t>
            </a:r>
            <a:r>
              <a:rPr lang="en-US" dirty="0" err="1"/>
              <a:t>Jacobian</a:t>
            </a:r>
            <a:r>
              <a:rPr lang="en-US" dirty="0"/>
              <a:t> is a function of the relative pose between the two frames. </a:t>
            </a:r>
            <a:endParaRPr lang="en-US" dirty="0" smtClean="0"/>
          </a:p>
          <a:p>
            <a:pPr algn="just"/>
            <a:r>
              <a:rPr lang="en-US" dirty="0" smtClean="0"/>
              <a:t>It’s </a:t>
            </a:r>
            <a:r>
              <a:rPr lang="en-US" dirty="0"/>
              <a:t>a three by three matrix that comprises the rotational part of the relative pose and a bunch of zeros and ones. </a:t>
            </a:r>
            <a:endParaRPr lang="en-US" dirty="0" smtClean="0"/>
          </a:p>
          <a:p>
            <a:pPr algn="just"/>
            <a:r>
              <a:rPr lang="en-US" dirty="0" smtClean="0"/>
              <a:t>It </a:t>
            </a:r>
            <a:r>
              <a:rPr lang="en-US" dirty="0"/>
              <a:t>is only a function of the relative orientation between the frames. </a:t>
            </a:r>
            <a:endParaRPr lang="en-US" dirty="0" smtClean="0"/>
          </a:p>
          <a:p>
            <a:pPr algn="just"/>
            <a:r>
              <a:rPr lang="en-US" dirty="0" smtClean="0"/>
              <a:t>It</a:t>
            </a:r>
            <a:r>
              <a:rPr lang="en-US" dirty="0"/>
              <a:t> doesn't depend at all on the distance between the origins of these two frames.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1480" y="3027240"/>
              <a:ext cx="7822800" cy="1955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2120" y="3017880"/>
                <a:ext cx="7841520" cy="197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8183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</a:t>
            </a:r>
            <a:r>
              <a:rPr lang="en-US" dirty="0"/>
              <a:t>rate of change of a </a:t>
            </a:r>
            <a:r>
              <a:rPr lang="en-US" dirty="0" smtClean="0"/>
              <a:t>pose</a:t>
            </a:r>
          </a:p>
          <a:p>
            <a:r>
              <a:rPr lang="en-US" dirty="0" smtClean="0"/>
              <a:t>We're </a:t>
            </a:r>
            <a:r>
              <a:rPr lang="en-US" dirty="0"/>
              <a:t>interested in the relationship between the velocity of the joint angles and the velocity of the end effector. </a:t>
            </a:r>
            <a:endParaRPr lang="en-US" dirty="0" smtClean="0"/>
          </a:p>
          <a:p>
            <a:r>
              <a:rPr lang="en-US" dirty="0" smtClean="0"/>
              <a:t>We're </a:t>
            </a:r>
            <a:r>
              <a:rPr lang="en-US" dirty="0"/>
              <a:t>interested in the derivative of the end effector pose</a:t>
            </a:r>
            <a:r>
              <a:rPr lang="en-US" dirty="0" smtClean="0"/>
              <a:t>.</a:t>
            </a:r>
          </a:p>
          <a:p>
            <a:r>
              <a:rPr lang="en-US" dirty="0"/>
              <a:t> what exactly does it mean to take the derivative of the pose of the end effector of a robot</a:t>
            </a:r>
            <a:endParaRPr lang="en-US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759720" y="-9000"/>
              <a:ext cx="2304360" cy="3607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50360" y="-18360"/>
                <a:ext cx="2323080" cy="362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95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Transforming spatial velocity between frames</a:t>
            </a:r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08" y="1843384"/>
            <a:ext cx="7685184" cy="4039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78560" y="884160"/>
              <a:ext cx="8814240" cy="5983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9200" y="874800"/>
                <a:ext cx="8832960" cy="600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493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 and Motion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220" y="1906900"/>
            <a:ext cx="7113559" cy="3912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080720" y="2527200"/>
              <a:ext cx="6688440" cy="3831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1360" y="2517840"/>
                <a:ext cx="6707160" cy="384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753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 and Motion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95" y="1752600"/>
            <a:ext cx="7342209" cy="3886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2295000" y="2187720"/>
              <a:ext cx="938160" cy="9558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85640" y="2178360"/>
                <a:ext cx="956880" cy="97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1362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 and Motion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95" y="2472189"/>
            <a:ext cx="7342209" cy="2781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2250360" y="2098440"/>
              <a:ext cx="1375560" cy="15094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41000" y="2089080"/>
                <a:ext cx="1394280" cy="152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558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 and Motion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516" y="2078392"/>
            <a:ext cx="7608967" cy="35695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946880" y="4205880"/>
              <a:ext cx="6099120" cy="2723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37520" y="4196520"/>
                <a:ext cx="6117840" cy="274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Velocity Transform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40" y="1887845"/>
            <a:ext cx="7850320" cy="3950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5938200" y="5322240"/>
              <a:ext cx="2456280" cy="500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28840" y="5312880"/>
                <a:ext cx="2475000" cy="51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636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Tip velocity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00200"/>
            <a:ext cx="7570859" cy="41666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2438400" y="5943600"/>
            <a:ext cx="5105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q1 </a:t>
            </a:r>
            <a:r>
              <a:rPr lang="en-US" sz="3200" dirty="0"/>
              <a:t>dot is joint angle velocity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5599080" y="1267920"/>
              <a:ext cx="866520" cy="9201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89720" y="1258560"/>
                <a:ext cx="885240" cy="9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98280" y="535680"/>
              <a:ext cx="8742600" cy="6010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920" y="526320"/>
                <a:ext cx="8761320" cy="602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730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Tip Velocity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72" y="1964064"/>
            <a:ext cx="8015456" cy="3798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3232800" y="3768480"/>
              <a:ext cx="3197160" cy="2643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23440" y="3759120"/>
                <a:ext cx="3215880" cy="266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429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Tip Velocity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046" y="1905000"/>
            <a:ext cx="7925907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0469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Jacobian</a:t>
            </a:r>
            <a:r>
              <a:rPr lang="en-US" dirty="0" smtClean="0"/>
              <a:t>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US" dirty="0" smtClean="0"/>
              <a:t>The </a:t>
            </a:r>
            <a:r>
              <a:rPr lang="en-US" dirty="0" err="1"/>
              <a:t>Jacobian</a:t>
            </a:r>
            <a:r>
              <a:rPr lang="en-US" dirty="0"/>
              <a:t> is simply the matrix equivalent of the derivative. </a:t>
            </a:r>
            <a:endParaRPr lang="en-US" dirty="0" smtClean="0"/>
          </a:p>
          <a:p>
            <a:pPr algn="just"/>
            <a:r>
              <a:rPr lang="en-US" dirty="0" smtClean="0"/>
              <a:t>It's </a:t>
            </a:r>
            <a:r>
              <a:rPr lang="en-US" dirty="0"/>
              <a:t>the derivative of a function whose argument is a vector and whose result is a vector. </a:t>
            </a:r>
            <a:endParaRPr lang="en-US" dirty="0" smtClean="0"/>
          </a:p>
          <a:p>
            <a:pPr algn="just"/>
            <a:r>
              <a:rPr lang="en-US" dirty="0" smtClean="0"/>
              <a:t>Now </a:t>
            </a:r>
            <a:r>
              <a:rPr lang="en-US" dirty="0"/>
              <a:t>those vectors don't have to be the same length. </a:t>
            </a:r>
            <a:endParaRPr lang="en-US" dirty="0" smtClean="0"/>
          </a:p>
          <a:p>
            <a:pPr algn="just"/>
            <a:r>
              <a:rPr lang="en-US" dirty="0" smtClean="0"/>
              <a:t>In our </a:t>
            </a:r>
            <a:r>
              <a:rPr lang="en-US" dirty="0"/>
              <a:t>example, x is a vector of n dimensions and y is a vector of m dimensions. </a:t>
            </a:r>
          </a:p>
          <a:p>
            <a:pPr algn="just"/>
            <a:r>
              <a:rPr lang="en-US" dirty="0"/>
              <a:t>So the </a:t>
            </a:r>
            <a:r>
              <a:rPr lang="en-US" dirty="0" err="1"/>
              <a:t>Jacobian</a:t>
            </a:r>
            <a:r>
              <a:rPr lang="en-US" dirty="0"/>
              <a:t> </a:t>
            </a:r>
            <a:r>
              <a:rPr lang="en-US" dirty="0" smtClean="0"/>
              <a:t>is </a:t>
            </a:r>
            <a:r>
              <a:rPr lang="en-US" dirty="0"/>
              <a:t>a matrix and it will be in this case an n by m matrix.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elements of the matrix are the partial derivatives of each of the outputs of the function with respect to each of the inputs to the function.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4840" y="18000"/>
              <a:ext cx="8858520" cy="6411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480" y="8640"/>
                <a:ext cx="8877240" cy="643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43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Jacobian</a:t>
            </a:r>
            <a:r>
              <a:rPr lang="en-US" dirty="0" smtClean="0"/>
              <a:t> Matrix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71600"/>
            <a:ext cx="7109985" cy="3998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3777480" y="2125440"/>
              <a:ext cx="3340080" cy="937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68120" y="2116080"/>
                <a:ext cx="3358800" cy="95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471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3-link planar </a:t>
            </a:r>
            <a:r>
              <a:rPr lang="en-US" sz="3200" dirty="0" smtClean="0"/>
              <a:t>robot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rotational velocity of the </a:t>
            </a:r>
            <a:r>
              <a:rPr lang="en-US" dirty="0" smtClean="0"/>
              <a:t>end-effector is considered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591443"/>
            <a:ext cx="7342188" cy="3464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88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362</Words>
  <Application>Microsoft Office PowerPoint</Application>
  <PresentationFormat>On-screen Show (4:3)</PresentationFormat>
  <Paragraphs>48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Velocity kinematics in 2D</vt:lpstr>
      <vt:lpstr>Introduction</vt:lpstr>
      <vt:lpstr>Velocity Transform</vt:lpstr>
      <vt:lpstr>Tool Tip velocity</vt:lpstr>
      <vt:lpstr>Tool Tip Velocity</vt:lpstr>
      <vt:lpstr>Tool Tip Velocity</vt:lpstr>
      <vt:lpstr>Jacobian Matrix</vt:lpstr>
      <vt:lpstr>Jacobian Matrix</vt:lpstr>
      <vt:lpstr>3-link planar robot</vt:lpstr>
      <vt:lpstr>Tool Tip Pose</vt:lpstr>
      <vt:lpstr>Tool Tip Pose</vt:lpstr>
      <vt:lpstr>Tool Tip Pose</vt:lpstr>
      <vt:lpstr>Tool Tip Pose</vt:lpstr>
      <vt:lpstr>Tool Tip Pose</vt:lpstr>
      <vt:lpstr>Tool Tip Velocity</vt:lpstr>
      <vt:lpstr>Transforming spatial velocity between frames</vt:lpstr>
      <vt:lpstr>Transforming spatial velocity between frames</vt:lpstr>
      <vt:lpstr>Transforming spatial velocity between frames</vt:lpstr>
      <vt:lpstr>Transforming spatial velocity between frames</vt:lpstr>
      <vt:lpstr>Transforming spatial velocity between frames</vt:lpstr>
      <vt:lpstr>Vision and Motion</vt:lpstr>
      <vt:lpstr>Vision and Motion</vt:lpstr>
      <vt:lpstr>Vision and Motion</vt:lpstr>
      <vt:lpstr>Vision and Motion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Velocity kinematics in 2D</dc:title>
  <dc:creator>ue</dc:creator>
  <cp:lastModifiedBy>ue</cp:lastModifiedBy>
  <cp:revision>15</cp:revision>
  <dcterms:created xsi:type="dcterms:W3CDTF">2020-11-30T18:12:14Z</dcterms:created>
  <dcterms:modified xsi:type="dcterms:W3CDTF">2020-12-02T04:54:50Z</dcterms:modified>
</cp:coreProperties>
</file>

<file path=docProps/thumbnail.jpeg>
</file>